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9" r:id="rId2"/>
  </p:sldMasterIdLst>
  <p:notesMasterIdLst>
    <p:notesMasterId r:id="rId32"/>
  </p:notesMasterIdLst>
  <p:sldIdLst>
    <p:sldId id="256" r:id="rId3"/>
    <p:sldId id="258" r:id="rId4"/>
    <p:sldId id="259" r:id="rId5"/>
    <p:sldId id="261" r:id="rId6"/>
    <p:sldId id="262" r:id="rId7"/>
    <p:sldId id="264" r:id="rId8"/>
    <p:sldId id="312" r:id="rId9"/>
    <p:sldId id="267" r:id="rId10"/>
    <p:sldId id="268" r:id="rId11"/>
    <p:sldId id="300" r:id="rId12"/>
    <p:sldId id="302" r:id="rId13"/>
    <p:sldId id="303" r:id="rId14"/>
    <p:sldId id="309" r:id="rId15"/>
    <p:sldId id="308" r:id="rId16"/>
    <p:sldId id="304" r:id="rId17"/>
    <p:sldId id="306" r:id="rId18"/>
    <p:sldId id="301" r:id="rId19"/>
    <p:sldId id="310" r:id="rId20"/>
    <p:sldId id="311" r:id="rId21"/>
    <p:sldId id="313" r:id="rId22"/>
    <p:sldId id="314" r:id="rId23"/>
    <p:sldId id="315" r:id="rId24"/>
    <p:sldId id="316" r:id="rId25"/>
    <p:sldId id="317" r:id="rId26"/>
    <p:sldId id="318" r:id="rId27"/>
    <p:sldId id="272" r:id="rId28"/>
    <p:sldId id="273" r:id="rId29"/>
    <p:sldId id="274" r:id="rId30"/>
    <p:sldId id="298"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
      <p:font typeface="Titillium Web" panose="000005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05">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3" roundtripDataSignature="AMtx7mioF8Zb08bTbBIfOYrHnDLtoViga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8815DE-8D6E-44D0-AC6C-D5448DA68871}">
  <a:tblStyle styleId="{CB8815DE-8D6E-44D0-AC6C-D5448DA68871}"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Keine Formatvorlage, kein Gitternetz">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Designformatvorlage 2 - Akz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761" autoAdjust="0"/>
  </p:normalViewPr>
  <p:slideViewPr>
    <p:cSldViewPr snapToGrid="0">
      <p:cViewPr varScale="1">
        <p:scale>
          <a:sx n="104" d="100"/>
          <a:sy n="104" d="100"/>
        </p:scale>
        <p:origin x="126" y="132"/>
      </p:cViewPr>
      <p:guideLst>
        <p:guide orient="horz" pos="2205"/>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63"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64"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tillium Web"/>
                <a:ea typeface="Titillium Web"/>
                <a:cs typeface="Titillium Web"/>
                <a:sym typeface="Titillium Web"/>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tillium Web"/>
                <a:ea typeface="Titillium Web"/>
                <a:cs typeface="Titillium Web"/>
                <a:sym typeface="Titillium Web"/>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tillium Web"/>
                <a:ea typeface="Titillium Web"/>
                <a:cs typeface="Titillium Web"/>
                <a:sym typeface="Titillium Web"/>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tillium Web"/>
                <a:ea typeface="Titillium Web"/>
                <a:cs typeface="Titillium Web"/>
                <a:sym typeface="Titillium Web"/>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tillium Web"/>
                <a:ea typeface="Titillium Web"/>
                <a:cs typeface="Titillium Web"/>
                <a:sym typeface="Titillium Web"/>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tillium Web"/>
                <a:ea typeface="Titillium Web"/>
                <a:cs typeface="Titillium Web"/>
                <a:sym typeface="Titillium Web"/>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tillium Web"/>
                <a:ea typeface="Titillium Web"/>
                <a:cs typeface="Titillium Web"/>
                <a:sym typeface="Titillium Web"/>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tillium Web"/>
                <a:ea typeface="Titillium Web"/>
                <a:cs typeface="Titillium Web"/>
                <a:sym typeface="Titillium Web"/>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Titillium Web"/>
                <a:ea typeface="Titillium Web"/>
                <a:cs typeface="Titillium Web"/>
                <a:sym typeface="Titillium Web"/>
              </a:rPr>
              <a:pPr marL="0" marR="0" lvl="0" indent="0" algn="r" rtl="0">
                <a:lnSpc>
                  <a:spcPct val="100000"/>
                </a:lnSpc>
                <a:spcBef>
                  <a:spcPts val="0"/>
                </a:spcBef>
                <a:spcAft>
                  <a:spcPts val="0"/>
                </a:spcAft>
                <a:buClr>
                  <a:srgbClr val="000000"/>
                </a:buClr>
                <a:buSzPts val="1200"/>
                <a:buFont typeface="Arial"/>
                <a:buNone/>
              </a:pPr>
              <a:t>‹Nr.›</a:t>
            </a:fld>
            <a:endParaRPr sz="1200" b="0" i="0" u="none" strike="noStrike" cap="none">
              <a:solidFill>
                <a:schemeClr val="dk1"/>
              </a:solidFill>
              <a:latin typeface="Titillium Web"/>
              <a:ea typeface="Titillium Web"/>
              <a:cs typeface="Titillium Web"/>
              <a:sym typeface="Titillium Web"/>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 name="Google Shape;6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1" name="Google Shape;141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2" name="Google Shape;85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Main target groups</a:t>
            </a:r>
            <a:endParaRPr/>
          </a:p>
        </p:txBody>
      </p:sp>
      <p:sp>
        <p:nvSpPr>
          <p:cNvPr id="853" name="Google Shape;85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7" name="Google Shape;151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0" name="Google Shape;700;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Titillium Web"/>
              <a:buNone/>
            </a:pPr>
            <a:endParaRPr/>
          </a:p>
        </p:txBody>
      </p:sp>
      <p:sp>
        <p:nvSpPr>
          <p:cNvPr id="282" name="Google Shape;282;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Titillium Web"/>
              <a:buNone/>
            </a:pPr>
            <a:fld id="{00000000-1234-1234-1234-123412341234}" type="slidenum">
              <a:rPr lang="en-US">
                <a:latin typeface="Titillium Web"/>
                <a:ea typeface="Titillium Web"/>
                <a:cs typeface="Titillium Web"/>
                <a:sym typeface="Titillium Web"/>
              </a:rPr>
              <a:pPr marL="0" lvl="0" indent="0" algn="r" rtl="0">
                <a:lnSpc>
                  <a:spcPct val="100000"/>
                </a:lnSpc>
                <a:spcBef>
                  <a:spcPts val="0"/>
                </a:spcBef>
                <a:spcAft>
                  <a:spcPts val="0"/>
                </a:spcAft>
                <a:buClr>
                  <a:schemeClr val="dk1"/>
                </a:buClr>
                <a:buSzPts val="1200"/>
                <a:buFont typeface="Titillium Web"/>
                <a:buNone/>
              </a:pPr>
              <a:t>2</a:t>
            </a:fld>
            <a:endParaRPr>
              <a:latin typeface="Titillium Web"/>
              <a:ea typeface="Titillium Web"/>
              <a:cs typeface="Titillium Web"/>
              <a:sym typeface="Titillium Web"/>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1" name="Google Shape;88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6" name="Google Shape;98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1" name="Google Shape;113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8" name="Google Shape;2318;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340" name="Google Shape;34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tillium Web"/>
                <a:ea typeface="Titillium Web"/>
                <a:cs typeface="Titillium Web"/>
                <a:sym typeface="Titillium Web"/>
              </a:rPr>
              <a:pPr marL="0" marR="0" lvl="0" indent="0" algn="r" rtl="0">
                <a:lnSpc>
                  <a:spcPct val="100000"/>
                </a:lnSpc>
                <a:spcBef>
                  <a:spcPts val="0"/>
                </a:spcBef>
                <a:spcAft>
                  <a:spcPts val="0"/>
                </a:spcAft>
                <a:buSzPts val="1200"/>
                <a:buNone/>
              </a:pPr>
              <a:t>3</a:t>
            </a:fld>
            <a:endParaRPr sz="1200" b="0" i="0" u="none" strike="noStrike" cap="none">
              <a:solidFill>
                <a:schemeClr val="dk1"/>
              </a:solidFill>
              <a:latin typeface="Titillium Web"/>
              <a:ea typeface="Titillium Web"/>
              <a:cs typeface="Titillium Web"/>
              <a:sym typeface="Titillium Web"/>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Stackable mission, stackable core values</a:t>
            </a:r>
            <a:endParaRPr/>
          </a:p>
          <a:p>
            <a:pPr marL="0" lvl="0" indent="0" algn="l" rtl="0">
              <a:lnSpc>
                <a:spcPct val="100000"/>
              </a:lnSpc>
              <a:spcBef>
                <a:spcPts val="0"/>
              </a:spcBef>
              <a:spcAft>
                <a:spcPts val="0"/>
              </a:spcAft>
              <a:buSzPts val="1400"/>
              <a:buNone/>
            </a:pPr>
            <a:r>
              <a:rPr lang="en-US"/>
              <a:t>Technology driven</a:t>
            </a:r>
            <a:endParaRPr/>
          </a:p>
          <a:p>
            <a:pPr marL="0" lvl="0" indent="0" algn="l" rtl="0">
              <a:lnSpc>
                <a:spcPct val="100000"/>
              </a:lnSpc>
              <a:spcBef>
                <a:spcPts val="0"/>
              </a:spcBef>
              <a:spcAft>
                <a:spcPts val="0"/>
              </a:spcAft>
              <a:buSzPts val="1400"/>
              <a:buNone/>
            </a:pPr>
            <a:r>
              <a:rPr lang="en-US"/>
              <a:t>Holistic approach</a:t>
            </a:r>
            <a:endParaRPr/>
          </a:p>
          <a:p>
            <a:pPr marL="0" lvl="0" indent="0" algn="l" rtl="0">
              <a:lnSpc>
                <a:spcPct val="100000"/>
              </a:lnSpc>
              <a:spcBef>
                <a:spcPts val="0"/>
              </a:spcBef>
              <a:spcAft>
                <a:spcPts val="0"/>
              </a:spcAft>
              <a:buSzPts val="1400"/>
              <a:buNone/>
            </a:pPr>
            <a:r>
              <a:rPr lang="en-US"/>
              <a:t>European</a:t>
            </a:r>
            <a:endParaRPr/>
          </a:p>
          <a:p>
            <a:pPr marL="0" lvl="0" indent="0" algn="l" rtl="0">
              <a:lnSpc>
                <a:spcPct val="100000"/>
              </a:lnSpc>
              <a:spcBef>
                <a:spcPts val="0"/>
              </a:spcBef>
              <a:spcAft>
                <a:spcPts val="0"/>
              </a:spcAft>
              <a:buSzPts val="1400"/>
              <a:buNone/>
            </a:pPr>
            <a:r>
              <a:rPr lang="en-US"/>
              <a:t>open</a:t>
            </a:r>
            <a:endParaRPr/>
          </a:p>
        </p:txBody>
      </p:sp>
      <p:sp>
        <p:nvSpPr>
          <p:cNvPr id="391" name="Google Shape;39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Stackable mission, stackable core values</a:t>
            </a:r>
            <a:endParaRPr/>
          </a:p>
          <a:p>
            <a:pPr marL="0" lvl="0" indent="0" algn="l" rtl="0">
              <a:lnSpc>
                <a:spcPct val="100000"/>
              </a:lnSpc>
              <a:spcBef>
                <a:spcPts val="0"/>
              </a:spcBef>
              <a:spcAft>
                <a:spcPts val="0"/>
              </a:spcAft>
              <a:buSzPts val="1400"/>
              <a:buNone/>
            </a:pPr>
            <a:r>
              <a:rPr lang="en-US"/>
              <a:t>Technology driven</a:t>
            </a:r>
            <a:endParaRPr/>
          </a:p>
          <a:p>
            <a:pPr marL="0" lvl="0" indent="0" algn="l" rtl="0">
              <a:lnSpc>
                <a:spcPct val="100000"/>
              </a:lnSpc>
              <a:spcBef>
                <a:spcPts val="0"/>
              </a:spcBef>
              <a:spcAft>
                <a:spcPts val="0"/>
              </a:spcAft>
              <a:buSzPts val="1400"/>
              <a:buNone/>
            </a:pPr>
            <a:r>
              <a:rPr lang="en-US"/>
              <a:t>Holistic approach</a:t>
            </a:r>
            <a:endParaRPr/>
          </a:p>
          <a:p>
            <a:pPr marL="0" lvl="0" indent="0" algn="l" rtl="0">
              <a:lnSpc>
                <a:spcPct val="100000"/>
              </a:lnSpc>
              <a:spcBef>
                <a:spcPts val="0"/>
              </a:spcBef>
              <a:spcAft>
                <a:spcPts val="0"/>
              </a:spcAft>
              <a:buSzPts val="1400"/>
              <a:buNone/>
            </a:pPr>
            <a:r>
              <a:rPr lang="en-US"/>
              <a:t>European</a:t>
            </a:r>
            <a:endParaRPr/>
          </a:p>
          <a:p>
            <a:pPr marL="0" lvl="0" indent="0" algn="l" rtl="0">
              <a:lnSpc>
                <a:spcPct val="100000"/>
              </a:lnSpc>
              <a:spcBef>
                <a:spcPts val="0"/>
              </a:spcBef>
              <a:spcAft>
                <a:spcPts val="0"/>
              </a:spcAft>
              <a:buSzPts val="1400"/>
              <a:buNone/>
            </a:pPr>
            <a:r>
              <a:rPr lang="en-US"/>
              <a:t>open</a:t>
            </a:r>
            <a:endParaRPr/>
          </a:p>
        </p:txBody>
      </p:sp>
      <p:sp>
        <p:nvSpPr>
          <p:cNvPr id="592" name="Google Shape;592;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0" name="Google Shape;700;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0" name="Google Shape;75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61_Custom Layout">
  <p:cSld name="61_Custom Layout">
    <p:spTree>
      <p:nvGrpSpPr>
        <p:cNvPr id="1" name="Shape 13"/>
        <p:cNvGrpSpPr/>
        <p:nvPr/>
      </p:nvGrpSpPr>
      <p:grpSpPr>
        <a:xfrm>
          <a:off x="0" y="0"/>
          <a:ext cx="0" cy="0"/>
          <a:chOff x="0" y="0"/>
          <a:chExt cx="0" cy="0"/>
        </a:xfrm>
      </p:grpSpPr>
      <p:sp>
        <p:nvSpPr>
          <p:cNvPr id="14" name="Google Shape;14;p31"/>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2"/>
                </a:solidFill>
                <a:latin typeface="Titillium Web"/>
                <a:ea typeface="Titillium Web"/>
                <a:cs typeface="Titillium Web"/>
                <a:sym typeface="Titillium Web"/>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52"/>
        <p:cNvGrpSpPr/>
        <p:nvPr/>
      </p:nvGrpSpPr>
      <p:grpSpPr>
        <a:xfrm>
          <a:off x="0" y="0"/>
          <a:ext cx="0" cy="0"/>
          <a:chOff x="0" y="0"/>
          <a:chExt cx="0" cy="0"/>
        </a:xfrm>
      </p:grpSpPr>
      <p:sp>
        <p:nvSpPr>
          <p:cNvPr id="53" name="Google Shape;53;p9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9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55" name="Google Shape;55;p9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9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58"/>
        <p:cNvGrpSpPr/>
        <p:nvPr/>
      </p:nvGrpSpPr>
      <p:grpSpPr>
        <a:xfrm>
          <a:off x="0" y="0"/>
          <a:ext cx="0" cy="0"/>
          <a:chOff x="0" y="0"/>
          <a:chExt cx="0" cy="0"/>
        </a:xfrm>
      </p:grpSpPr>
      <p:sp>
        <p:nvSpPr>
          <p:cNvPr id="59" name="Google Shape;59;p9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 name="Google Shape;60;p9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61" name="Google Shape;61;p9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9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9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15"/>
        <p:cNvGrpSpPr/>
        <p:nvPr/>
      </p:nvGrpSpPr>
      <p:grpSpPr>
        <a:xfrm>
          <a:off x="0" y="0"/>
          <a:ext cx="0" cy="0"/>
          <a:chOff x="0" y="0"/>
          <a:chExt cx="0" cy="0"/>
        </a:xfrm>
      </p:grpSpPr>
      <p:sp>
        <p:nvSpPr>
          <p:cNvPr id="16" name="Google Shape;1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800"/>
              <a:buFont typeface="Arial"/>
              <a:buNone/>
              <a:defRPr sz="1400" b="0" i="0" u="none" strike="noStrike" cap="none">
                <a:solidFill>
                  <a:srgbClr val="000000"/>
                </a:solidFill>
                <a:latin typeface="Titillium Web"/>
                <a:ea typeface="Titillium Web"/>
                <a:cs typeface="Titillium Web"/>
                <a:sym typeface="Titillium Web"/>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 name="Google Shape;1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Titillium Web"/>
                <a:ea typeface="Titillium Web"/>
                <a:cs typeface="Titillium Web"/>
                <a:sym typeface="Titillium Web"/>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Google Shape;1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Titillium Web"/>
                <a:ea typeface="Titillium Web"/>
                <a:cs typeface="Titillium Web"/>
                <a:sym typeface="Titillium Web"/>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 name="Google Shape;1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B8C8F"/>
                </a:solidFill>
                <a:latin typeface="Titillium Web"/>
                <a:ea typeface="Titillium Web"/>
                <a:cs typeface="Titillium Web"/>
                <a:sym typeface="Titillium Web"/>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B8C8F"/>
                </a:solidFill>
                <a:latin typeface="Titillium Web"/>
                <a:ea typeface="Titillium Web"/>
                <a:cs typeface="Titillium Web"/>
                <a:sym typeface="Titillium Web"/>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B8C8F"/>
                </a:solidFill>
                <a:latin typeface="Titillium Web"/>
                <a:ea typeface="Titillium Web"/>
                <a:cs typeface="Titillium Web"/>
                <a:sym typeface="Titillium Web"/>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B8C8F"/>
                </a:solidFill>
                <a:latin typeface="Titillium Web"/>
                <a:ea typeface="Titillium Web"/>
                <a:cs typeface="Titillium Web"/>
                <a:sym typeface="Titillium Web"/>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B8C8F"/>
                </a:solidFill>
                <a:latin typeface="Titillium Web"/>
                <a:ea typeface="Titillium Web"/>
                <a:cs typeface="Titillium Web"/>
                <a:sym typeface="Titillium Web"/>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B8C8F"/>
                </a:solidFill>
                <a:latin typeface="Titillium Web"/>
                <a:ea typeface="Titillium Web"/>
                <a:cs typeface="Titillium Web"/>
                <a:sym typeface="Titillium Web"/>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B8C8F"/>
                </a:solidFill>
                <a:latin typeface="Titillium Web"/>
                <a:ea typeface="Titillium Web"/>
                <a:cs typeface="Titillium Web"/>
                <a:sym typeface="Titillium Web"/>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B8C8F"/>
                </a:solidFill>
                <a:latin typeface="Titillium Web"/>
                <a:ea typeface="Titillium Web"/>
                <a:cs typeface="Titillium Web"/>
                <a:sym typeface="Titillium Web"/>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B8C8F"/>
                </a:solidFill>
                <a:latin typeface="Titillium Web"/>
                <a:ea typeface="Titillium Web"/>
                <a:cs typeface="Titillium Web"/>
                <a:sym typeface="Titillium Web"/>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0"/>
        <p:cNvGrpSpPr/>
        <p:nvPr/>
      </p:nvGrpSpPr>
      <p:grpSpPr>
        <a:xfrm>
          <a:off x="0" y="0"/>
          <a:ext cx="0" cy="0"/>
          <a:chOff x="0" y="0"/>
          <a:chExt cx="0" cy="0"/>
        </a:xfrm>
      </p:grpSpPr>
      <p:sp>
        <p:nvSpPr>
          <p:cNvPr id="21" name="Google Shape;21;p32"/>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2"/>
                </a:solidFill>
                <a:latin typeface="Titillium Web"/>
                <a:ea typeface="Titillium Web"/>
                <a:cs typeface="Titillium Web"/>
                <a:sym typeface="Titillium Web"/>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22"/>
        <p:cNvGrpSpPr/>
        <p:nvPr/>
      </p:nvGrpSpPr>
      <p:grpSpPr>
        <a:xfrm>
          <a:off x="0" y="0"/>
          <a:ext cx="0" cy="0"/>
          <a:chOff x="0" y="0"/>
          <a:chExt cx="0" cy="0"/>
        </a:xfrm>
      </p:grpSpPr>
      <p:sp>
        <p:nvSpPr>
          <p:cNvPr id="23" name="Google Shape;23;p35"/>
          <p:cNvSpPr txBox="1">
            <a:spLocks noGrp="1"/>
          </p:cNvSpPr>
          <p:nvPr>
            <p:ph type="body" idx="1"/>
          </p:nvPr>
        </p:nvSpPr>
        <p:spPr>
          <a:xfrm>
            <a:off x="723900" y="751057"/>
            <a:ext cx="4583113" cy="461624"/>
          </a:xfrm>
          <a:prstGeom prst="rect">
            <a:avLst/>
          </a:prstGeom>
          <a:noFill/>
          <a:ln>
            <a:noFill/>
          </a:ln>
        </p:spPr>
        <p:txBody>
          <a:bodyPr spcFirstLastPara="1" wrap="square" lIns="91425" tIns="45700" rIns="91425" bIns="45700" anchor="ctr" anchorCtr="0">
            <a:sp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2"/>
                </a:solidFill>
                <a:latin typeface="Titillium Web"/>
                <a:ea typeface="Titillium Web"/>
                <a:cs typeface="Titillium Web"/>
                <a:sym typeface="Titillium Web"/>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ur Titel">
  <p:cSld name="TITLE_ONLY 2">
    <p:spTree>
      <p:nvGrpSpPr>
        <p:cNvPr id="1" name="Shape 31"/>
        <p:cNvGrpSpPr/>
        <p:nvPr/>
      </p:nvGrpSpPr>
      <p:grpSpPr>
        <a:xfrm>
          <a:off x="0" y="0"/>
          <a:ext cx="0" cy="0"/>
          <a:chOff x="0" y="0"/>
          <a:chExt cx="0" cy="0"/>
        </a:xfrm>
      </p:grpSpPr>
      <p:sp>
        <p:nvSpPr>
          <p:cNvPr id="32" name="Google Shape;32;p34"/>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2"/>
                </a:solidFill>
                <a:latin typeface="Titillium Web"/>
                <a:ea typeface="Titillium Web"/>
                <a:cs typeface="Titillium Web"/>
                <a:sym typeface="Titillium Web"/>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33"/>
        <p:cNvGrpSpPr/>
        <p:nvPr/>
      </p:nvGrpSpPr>
      <p:grpSpPr>
        <a:xfrm>
          <a:off x="0" y="0"/>
          <a:ext cx="0" cy="0"/>
          <a:chOff x="0" y="0"/>
          <a:chExt cx="0" cy="0"/>
        </a:xfrm>
      </p:grpSpPr>
      <p:sp>
        <p:nvSpPr>
          <p:cNvPr id="34" name="Google Shape;34;p33"/>
          <p:cNvSpPr txBox="1">
            <a:spLocks noGrp="1"/>
          </p:cNvSpPr>
          <p:nvPr>
            <p:ph type="body" idx="1"/>
          </p:nvPr>
        </p:nvSpPr>
        <p:spPr>
          <a:xfrm>
            <a:off x="723900" y="751057"/>
            <a:ext cx="4583113" cy="461624"/>
          </a:xfrm>
          <a:prstGeom prst="rect">
            <a:avLst/>
          </a:prstGeom>
          <a:noFill/>
          <a:ln>
            <a:noFill/>
          </a:ln>
        </p:spPr>
        <p:txBody>
          <a:bodyPr spcFirstLastPara="1" wrap="square" lIns="91425" tIns="45700" rIns="91425" bIns="45700" anchor="ctr" anchorCtr="0">
            <a:sp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2"/>
                </a:solidFill>
                <a:latin typeface="Titillium Web"/>
                <a:ea typeface="Titillium Web"/>
                <a:cs typeface="Titillium Web"/>
                <a:sym typeface="Titillium Web"/>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0_Custom Layout">
  <p:cSld name="20_Custom Layout">
    <p:spTree>
      <p:nvGrpSpPr>
        <p:cNvPr id="1" name="Shape 3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er">
  <p:cSld name="Leer">
    <p:spTree>
      <p:nvGrpSpPr>
        <p:cNvPr id="1" name="Shape 40"/>
        <p:cNvGrpSpPr/>
        <p:nvPr/>
      </p:nvGrpSpPr>
      <p:grpSpPr>
        <a:xfrm>
          <a:off x="0" y="0"/>
          <a:ext cx="0" cy="0"/>
          <a:chOff x="0" y="0"/>
          <a:chExt cx="0" cy="0"/>
        </a:xfrm>
      </p:grpSpPr>
      <p:sp>
        <p:nvSpPr>
          <p:cNvPr id="41" name="Google Shape;41;p9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 name="Google Shape;42;p9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9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‹Nr.›</a:t>
            </a:fld>
            <a:endParaRPr/>
          </a:p>
        </p:txBody>
      </p:sp>
      <p:sp>
        <p:nvSpPr>
          <p:cNvPr id="44" name="Google Shape;44;p95"/>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lvl1pPr marL="457200" marR="0" lvl="0" indent="-381000" algn="l" rtl="0">
              <a:lnSpc>
                <a:spcPct val="90000"/>
              </a:lnSpc>
              <a:spcBef>
                <a:spcPts val="1000"/>
              </a:spcBef>
              <a:spcAft>
                <a:spcPts val="0"/>
              </a:spcAft>
              <a:buClr>
                <a:schemeClr val="lt2"/>
              </a:buClr>
              <a:buSzPts val="2400"/>
              <a:buFont typeface="Arial"/>
              <a:buChar char="•"/>
              <a:defRPr sz="2400" b="1" i="0" u="none" strike="noStrike" cap="none">
                <a:solidFill>
                  <a:schemeClr val="lt2"/>
                </a:solidFill>
                <a:latin typeface="Titillium Web"/>
                <a:ea typeface="Titillium Web"/>
                <a:cs typeface="Titillium Web"/>
                <a:sym typeface="Titillium Web"/>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ld mit Überschrift" type="picTx">
  <p:cSld name="PICTURE_WITH_CAPTION_TEXT">
    <p:spTree>
      <p:nvGrpSpPr>
        <p:cNvPr id="1" name="Shape 45"/>
        <p:cNvGrpSpPr/>
        <p:nvPr/>
      </p:nvGrpSpPr>
      <p:grpSpPr>
        <a:xfrm>
          <a:off x="0" y="0"/>
          <a:ext cx="0" cy="0"/>
          <a:chOff x="0" y="0"/>
          <a:chExt cx="0" cy="0"/>
        </a:xfrm>
      </p:grpSpPr>
      <p:sp>
        <p:nvSpPr>
          <p:cNvPr id="46" name="Google Shape;46;p9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7" name="Google Shape;47;p97"/>
          <p:cNvSpPr>
            <a:spLocks noGrp="1"/>
          </p:cNvSpPr>
          <p:nvPr>
            <p:ph type="pic" idx="2"/>
          </p:nvPr>
        </p:nvSpPr>
        <p:spPr>
          <a:xfrm>
            <a:off x="5183188" y="987425"/>
            <a:ext cx="6172200" cy="4873625"/>
          </a:xfrm>
          <a:prstGeom prst="rect">
            <a:avLst/>
          </a:prstGeom>
          <a:noFill/>
          <a:ln>
            <a:noFill/>
          </a:ln>
        </p:spPr>
      </p:sp>
      <p:sp>
        <p:nvSpPr>
          <p:cNvPr id="48" name="Google Shape;48;p9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9pPr>
          </a:lstStyle>
          <a:p>
            <a:endParaRPr/>
          </a:p>
        </p:txBody>
      </p:sp>
      <p:sp>
        <p:nvSpPr>
          <p:cNvPr id="49" name="Google Shape;49;p9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9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9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0"/>
          <p:cNvPicPr preferRelativeResize="0"/>
          <p:nvPr/>
        </p:nvPicPr>
        <p:blipFill rotWithShape="1">
          <a:blip r:embed="rId9">
            <a:alphaModFix/>
          </a:blip>
          <a:srcRect b="20146"/>
          <a:stretch/>
        </p:blipFill>
        <p:spPr>
          <a:xfrm>
            <a:off x="10186242" y="5251442"/>
            <a:ext cx="2005758" cy="1606558"/>
          </a:xfrm>
          <a:prstGeom prst="rect">
            <a:avLst/>
          </a:prstGeom>
          <a:noFill/>
          <a:ln>
            <a:noFill/>
          </a:ln>
        </p:spPr>
      </p:pic>
      <p:sp>
        <p:nvSpPr>
          <p:cNvPr id="11" name="Google Shape;11;p30"/>
          <p:cNvSpPr/>
          <p:nvPr/>
        </p:nvSpPr>
        <p:spPr>
          <a:xfrm>
            <a:off x="244902" y="262058"/>
            <a:ext cx="1448164" cy="1450250"/>
          </a:xfrm>
          <a:prstGeom prst="ellipse">
            <a:avLst/>
          </a:prstGeom>
          <a:solidFill>
            <a:srgbClr val="F2F2F9"/>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283147"/>
              </a:solidFill>
              <a:latin typeface="Titillium Web"/>
              <a:ea typeface="Titillium Web"/>
              <a:cs typeface="Titillium Web"/>
              <a:sym typeface="Titillium Web"/>
            </a:endParaRPr>
          </a:p>
        </p:txBody>
      </p:sp>
      <p:pic>
        <p:nvPicPr>
          <p:cNvPr id="12" name="Google Shape;12;p30"/>
          <p:cNvPicPr preferRelativeResize="0"/>
          <p:nvPr/>
        </p:nvPicPr>
        <p:blipFill rotWithShape="1">
          <a:blip r:embed="rId10">
            <a:alphaModFix/>
          </a:blip>
          <a:srcRect/>
          <a:stretch/>
        </p:blipFill>
        <p:spPr>
          <a:xfrm>
            <a:off x="9245252" y="6116321"/>
            <a:ext cx="1880651" cy="28209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6" r:id="rId5"/>
    <p:sldLayoutId id="2147483657" r:id="rId6"/>
    <p:sldLayoutId id="214748365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5B6B82"/>
            </a:gs>
            <a:gs pos="50000">
              <a:srgbClr val="465872"/>
            </a:gs>
            <a:gs pos="100000">
              <a:srgbClr val="334358"/>
            </a:gs>
          </a:gsLst>
          <a:lin ang="5400000" scaled="0"/>
        </a:gradFill>
        <a:effectLst/>
      </p:bgPr>
    </p:bg>
    <p:spTree>
      <p:nvGrpSpPr>
        <p:cNvPr id="1" name="Shape 36"/>
        <p:cNvGrpSpPr/>
        <p:nvPr/>
      </p:nvGrpSpPr>
      <p:grpSpPr>
        <a:xfrm>
          <a:off x="0" y="0"/>
          <a:ext cx="0" cy="0"/>
          <a:chOff x="0" y="0"/>
          <a:chExt cx="0" cy="0"/>
        </a:xfrm>
      </p:grpSpPr>
      <p:sp>
        <p:nvSpPr>
          <p:cNvPr id="37" name="Google Shape;37;p94"/>
          <p:cNvSpPr/>
          <p:nvPr/>
        </p:nvSpPr>
        <p:spPr>
          <a:xfrm>
            <a:off x="10185577" y="5254186"/>
            <a:ext cx="2006423" cy="2009313"/>
          </a:xfrm>
          <a:prstGeom prst="ellipse">
            <a:avLst/>
          </a:prstGeom>
          <a:solidFill>
            <a:srgbClr val="FEFEFE">
              <a:alpha val="29019"/>
            </a:srgbClr>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283147"/>
              </a:solidFill>
              <a:latin typeface="Titillium Web"/>
              <a:ea typeface="Titillium Web"/>
              <a:cs typeface="Titillium Web"/>
              <a:sym typeface="Titillium Web"/>
            </a:endParaRPr>
          </a:p>
        </p:txBody>
      </p:sp>
      <p:sp>
        <p:nvSpPr>
          <p:cNvPr id="38" name="Google Shape;38;p94"/>
          <p:cNvSpPr/>
          <p:nvPr/>
        </p:nvSpPr>
        <p:spPr>
          <a:xfrm>
            <a:off x="244902" y="262058"/>
            <a:ext cx="1448164" cy="1450250"/>
          </a:xfrm>
          <a:prstGeom prst="ellipse">
            <a:avLst/>
          </a:prstGeom>
          <a:solidFill>
            <a:schemeClr val="lt2">
              <a:alpha val="14509"/>
            </a:schemeClr>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283147"/>
              </a:solidFill>
              <a:latin typeface="Titillium Web"/>
              <a:ea typeface="Titillium Web"/>
              <a:cs typeface="Titillium Web"/>
              <a:sym typeface="Titillium Web"/>
            </a:endParaRPr>
          </a:p>
        </p:txBody>
      </p:sp>
      <p:pic>
        <p:nvPicPr>
          <p:cNvPr id="39" name="Google Shape;39;p94"/>
          <p:cNvPicPr preferRelativeResize="0"/>
          <p:nvPr/>
        </p:nvPicPr>
        <p:blipFill rotWithShape="1">
          <a:blip r:embed="rId6">
            <a:alphaModFix/>
          </a:blip>
          <a:srcRect/>
          <a:stretch/>
        </p:blipFill>
        <p:spPr>
          <a:xfrm>
            <a:off x="9131274" y="6061890"/>
            <a:ext cx="2064551" cy="38908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3.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9.xml"/><Relationship Id="rId16"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71.png"/><Relationship Id="rId7" Type="http://schemas.openxmlformats.org/officeDocument/2006/relationships/image" Target="../media/image74.png"/><Relationship Id="rId12"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75.png"/><Relationship Id="rId5" Type="http://schemas.openxmlformats.org/officeDocument/2006/relationships/image" Target="../media/image73.png"/><Relationship Id="rId10" Type="http://schemas.openxmlformats.org/officeDocument/2006/relationships/image" Target="../media/image61.png"/><Relationship Id="rId4" Type="http://schemas.openxmlformats.org/officeDocument/2006/relationships/image" Target="../media/image72.png"/><Relationship Id="rId9" Type="http://schemas.openxmlformats.org/officeDocument/2006/relationships/image" Target="../media/image60.png"/></Relationships>
</file>

<file path=ppt/slides/_rels/slide2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58.png"/><Relationship Id="rId7" Type="http://schemas.openxmlformats.org/officeDocument/2006/relationships/image" Target="../media/image61.png"/><Relationship Id="rId12"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71.png"/><Relationship Id="rId11" Type="http://schemas.openxmlformats.org/officeDocument/2006/relationships/image" Target="../media/image72.png"/><Relationship Id="rId5" Type="http://schemas.openxmlformats.org/officeDocument/2006/relationships/image" Target="../media/image60.png"/><Relationship Id="rId10"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56.png"/></Relationships>
</file>

<file path=ppt/slides/_rels/slide2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58.png"/><Relationship Id="rId7" Type="http://schemas.openxmlformats.org/officeDocument/2006/relationships/image" Target="../media/image61.png"/><Relationship Id="rId12"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71.png"/><Relationship Id="rId11" Type="http://schemas.openxmlformats.org/officeDocument/2006/relationships/image" Target="../media/image74.png"/><Relationship Id="rId5" Type="http://schemas.openxmlformats.org/officeDocument/2006/relationships/image" Target="../media/image60.png"/><Relationship Id="rId10" Type="http://schemas.openxmlformats.org/officeDocument/2006/relationships/image" Target="../media/image56.png"/><Relationship Id="rId4" Type="http://schemas.openxmlformats.org/officeDocument/2006/relationships/image" Target="../media/image59.png"/><Relationship Id="rId9" Type="http://schemas.openxmlformats.org/officeDocument/2006/relationships/image" Target="../media/image7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6.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3.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7.xml"/><Relationship Id="rId16"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3"/>
          <p:cNvSpPr/>
          <p:nvPr/>
        </p:nvSpPr>
        <p:spPr>
          <a:xfrm>
            <a:off x="-44347" y="893"/>
            <a:ext cx="12236400" cy="6857100"/>
          </a:xfrm>
          <a:prstGeom prst="rect">
            <a:avLst/>
          </a:prstGeom>
          <a:gradFill>
            <a:gsLst>
              <a:gs pos="0">
                <a:srgbClr val="424D62"/>
              </a:gs>
              <a:gs pos="100000">
                <a:srgbClr val="0E1012"/>
              </a:gs>
            </a:gsLst>
            <a:lin ang="5400012" scaled="0"/>
          </a:gradFill>
          <a:ln>
            <a:noFill/>
          </a:ln>
          <a:effectLst>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Clr>
                <a:srgbClr val="000000"/>
              </a:buClr>
              <a:buSzPts val="3950"/>
              <a:buFont typeface="Arial"/>
              <a:buNone/>
            </a:pPr>
            <a:r>
              <a:rPr lang="en-US" sz="3950" b="1" i="0" u="none" strike="noStrike" cap="none">
                <a:solidFill>
                  <a:schemeClr val="lt1"/>
                </a:solidFill>
                <a:latin typeface="Titillium Web"/>
                <a:ea typeface="Titillium Web"/>
                <a:cs typeface="Titillium Web"/>
                <a:sym typeface="Titillium Web"/>
              </a:rPr>
              <a:t>The modular Open Source </a:t>
            </a:r>
            <a:endParaRPr sz="3950" b="1" i="0" u="none" strike="noStrike" cap="none">
              <a:solidFill>
                <a:schemeClr val="lt1"/>
              </a:solidFill>
              <a:latin typeface="Titillium Web"/>
              <a:ea typeface="Titillium Web"/>
              <a:cs typeface="Titillium Web"/>
              <a:sym typeface="Titillium Web"/>
            </a:endParaRPr>
          </a:p>
          <a:p>
            <a:pPr marL="0" marR="0" lvl="0" indent="0" algn="ctr" rtl="0">
              <a:lnSpc>
                <a:spcPct val="107000"/>
              </a:lnSpc>
              <a:spcBef>
                <a:spcPts val="0"/>
              </a:spcBef>
              <a:spcAft>
                <a:spcPts val="0"/>
              </a:spcAft>
              <a:buClr>
                <a:srgbClr val="000000"/>
              </a:buClr>
              <a:buSzPts val="3950"/>
              <a:buFont typeface="Arial"/>
              <a:buNone/>
            </a:pPr>
            <a:r>
              <a:rPr lang="en-US" sz="3950" b="1" i="0" u="none" strike="noStrike" cap="none">
                <a:solidFill>
                  <a:schemeClr val="lt1"/>
                </a:solidFill>
                <a:latin typeface="Titillium Web"/>
                <a:ea typeface="Titillium Web"/>
                <a:cs typeface="Titillium Web"/>
                <a:sym typeface="Titillium Web"/>
              </a:rPr>
              <a:t>Data Platform</a:t>
            </a:r>
            <a:endParaRPr sz="3950" b="1" i="0" u="none" strike="noStrike" cap="none">
              <a:solidFill>
                <a:schemeClr val="lt1"/>
              </a:solidFill>
              <a:latin typeface="Titillium Web"/>
              <a:ea typeface="Titillium Web"/>
              <a:cs typeface="Titillium Web"/>
              <a:sym typeface="Titillium Web"/>
            </a:endParaRPr>
          </a:p>
          <a:p>
            <a:pPr marL="0" marR="0" lvl="0" indent="0" algn="ctr" rtl="0">
              <a:lnSpc>
                <a:spcPct val="107000"/>
              </a:lnSpc>
              <a:spcBef>
                <a:spcPts val="0"/>
              </a:spcBef>
              <a:spcAft>
                <a:spcPts val="0"/>
              </a:spcAft>
              <a:buClr>
                <a:srgbClr val="000000"/>
              </a:buClr>
              <a:buSzPts val="1550"/>
              <a:buFont typeface="Arial"/>
              <a:buNone/>
            </a:pPr>
            <a:endParaRPr sz="1550" b="0" i="0" u="none" strike="noStrike" cap="none">
              <a:solidFill>
                <a:schemeClr val="lt1"/>
              </a:solidFill>
              <a:latin typeface="Titillium Web"/>
              <a:ea typeface="Titillium Web"/>
              <a:cs typeface="Titillium Web"/>
              <a:sym typeface="Titillium Web"/>
            </a:endParaRPr>
          </a:p>
        </p:txBody>
      </p:sp>
      <p:pic>
        <p:nvPicPr>
          <p:cNvPr id="69" name="Google Shape;69;p3"/>
          <p:cNvPicPr preferRelativeResize="0"/>
          <p:nvPr/>
        </p:nvPicPr>
        <p:blipFill rotWithShape="1">
          <a:blip r:embed="rId3">
            <a:alphaModFix/>
          </a:blip>
          <a:srcRect/>
          <a:stretch/>
        </p:blipFill>
        <p:spPr>
          <a:xfrm>
            <a:off x="2246725" y="824221"/>
            <a:ext cx="7850925" cy="1169225"/>
          </a:xfrm>
          <a:prstGeom prst="rect">
            <a:avLst/>
          </a:prstGeom>
          <a:noFill/>
          <a:ln>
            <a:noFill/>
          </a:ln>
        </p:spPr>
      </p:pic>
      <p:sp>
        <p:nvSpPr>
          <p:cNvPr id="70" name="Google Shape;70;p3"/>
          <p:cNvSpPr/>
          <p:nvPr/>
        </p:nvSpPr>
        <p:spPr>
          <a:xfrm>
            <a:off x="-44350" y="5298775"/>
            <a:ext cx="12236400" cy="8169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7000"/>
              </a:lnSpc>
              <a:spcBef>
                <a:spcPts val="0"/>
              </a:spcBef>
              <a:spcAft>
                <a:spcPts val="0"/>
              </a:spcAft>
              <a:buClr>
                <a:srgbClr val="000000"/>
              </a:buClr>
              <a:buSzPts val="2250"/>
              <a:buFont typeface="Arial"/>
              <a:buNone/>
            </a:pPr>
            <a:endParaRPr sz="2250" b="0" i="0" u="none" strike="noStrike" cap="none">
              <a:solidFill>
                <a:schemeClr val="lt1"/>
              </a:solidFill>
              <a:latin typeface="Titillium Web"/>
              <a:ea typeface="Titillium Web"/>
              <a:cs typeface="Titillium Web"/>
              <a:sym typeface="Titillium Web"/>
            </a:endParaRPr>
          </a:p>
        </p:txBody>
      </p:sp>
      <p:sp>
        <p:nvSpPr>
          <p:cNvPr id="71" name="Google Shape;71;p3"/>
          <p:cNvSpPr txBox="1"/>
          <p:nvPr/>
        </p:nvSpPr>
        <p:spPr>
          <a:xfrm>
            <a:off x="2030125" y="5399425"/>
            <a:ext cx="1505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Your data, </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your platform</a:t>
            </a:r>
            <a:endParaRPr sz="1400" b="0" i="0" u="none" strike="noStrike" cap="none">
              <a:solidFill>
                <a:schemeClr val="lt1"/>
              </a:solidFill>
              <a:latin typeface="Arial"/>
              <a:ea typeface="Arial"/>
              <a:cs typeface="Arial"/>
              <a:sym typeface="Arial"/>
            </a:endParaRPr>
          </a:p>
        </p:txBody>
      </p:sp>
      <p:sp>
        <p:nvSpPr>
          <p:cNvPr id="72" name="Google Shape;72;p3"/>
          <p:cNvSpPr txBox="1"/>
          <p:nvPr/>
        </p:nvSpPr>
        <p:spPr>
          <a:xfrm>
            <a:off x="5740400" y="5399425"/>
            <a:ext cx="1505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Open source, </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up to date</a:t>
            </a:r>
            <a:endParaRPr sz="1400" b="0" i="0" u="none" strike="noStrike" cap="none">
              <a:solidFill>
                <a:schemeClr val="lt1"/>
              </a:solidFill>
              <a:latin typeface="Arial"/>
              <a:ea typeface="Arial"/>
              <a:cs typeface="Arial"/>
              <a:sym typeface="Arial"/>
            </a:endParaRPr>
          </a:p>
        </p:txBody>
      </p:sp>
      <p:sp>
        <p:nvSpPr>
          <p:cNvPr id="73" name="Google Shape;73;p3"/>
          <p:cNvSpPr txBox="1"/>
          <p:nvPr/>
        </p:nvSpPr>
        <p:spPr>
          <a:xfrm>
            <a:off x="9740425" y="5399425"/>
            <a:ext cx="1505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Data mesh</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ready</a:t>
            </a:r>
            <a:endParaRPr sz="1400" b="0" i="0" u="none" strike="noStrike" cap="none">
              <a:solidFill>
                <a:schemeClr val="lt1"/>
              </a:solidFill>
              <a:latin typeface="Arial"/>
              <a:ea typeface="Arial"/>
              <a:cs typeface="Arial"/>
              <a:sym typeface="Arial"/>
            </a:endParaRPr>
          </a:p>
        </p:txBody>
      </p:sp>
      <p:sp>
        <p:nvSpPr>
          <p:cNvPr id="74" name="Google Shape;74;p3"/>
          <p:cNvSpPr/>
          <p:nvPr/>
        </p:nvSpPr>
        <p:spPr>
          <a:xfrm>
            <a:off x="1571025" y="5478625"/>
            <a:ext cx="457200" cy="4572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a:t>
            </a:r>
            <a:endParaRPr sz="1600" b="0" i="0" u="none" strike="noStrike" cap="none">
              <a:solidFill>
                <a:schemeClr val="lt1"/>
              </a:solidFill>
              <a:latin typeface="Arial"/>
              <a:ea typeface="Arial"/>
              <a:cs typeface="Arial"/>
              <a:sym typeface="Arial"/>
            </a:endParaRPr>
          </a:p>
        </p:txBody>
      </p:sp>
      <p:sp>
        <p:nvSpPr>
          <p:cNvPr id="75" name="Google Shape;75;p3"/>
          <p:cNvSpPr/>
          <p:nvPr/>
        </p:nvSpPr>
        <p:spPr>
          <a:xfrm>
            <a:off x="5283200" y="5478625"/>
            <a:ext cx="457200" cy="4572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a:t>
            </a:r>
            <a:endParaRPr sz="1600" b="0" i="0" u="none" strike="noStrike" cap="none">
              <a:solidFill>
                <a:schemeClr val="lt1"/>
              </a:solidFill>
              <a:latin typeface="Arial"/>
              <a:ea typeface="Arial"/>
              <a:cs typeface="Arial"/>
              <a:sym typeface="Arial"/>
            </a:endParaRPr>
          </a:p>
        </p:txBody>
      </p:sp>
      <p:sp>
        <p:nvSpPr>
          <p:cNvPr id="76" name="Google Shape;76;p3"/>
          <p:cNvSpPr/>
          <p:nvPr/>
        </p:nvSpPr>
        <p:spPr>
          <a:xfrm>
            <a:off x="9283225" y="5478625"/>
            <a:ext cx="457200" cy="4572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8"/>
          <p:cNvSpPr/>
          <p:nvPr/>
        </p:nvSpPr>
        <p:spPr>
          <a:xfrm>
            <a:off x="-44347" y="0"/>
            <a:ext cx="12236348" cy="6858001"/>
          </a:xfrm>
          <a:prstGeom prst="rect">
            <a:avLst/>
          </a:prstGeom>
          <a:gradFill>
            <a:gsLst>
              <a:gs pos="0">
                <a:schemeClr val="dk2"/>
              </a:gs>
              <a:gs pos="100000">
                <a:srgbClr val="112C43"/>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grpSp>
        <p:nvGrpSpPr>
          <p:cNvPr id="2" name="Google Shape;1414;p18"/>
          <p:cNvGrpSpPr/>
          <p:nvPr/>
        </p:nvGrpSpPr>
        <p:grpSpPr>
          <a:xfrm>
            <a:off x="2347004" y="146059"/>
            <a:ext cx="7497992" cy="7527804"/>
            <a:chOff x="8451073" y="3421389"/>
            <a:chExt cx="7485028" cy="7514789"/>
          </a:xfrm>
        </p:grpSpPr>
        <p:sp>
          <p:nvSpPr>
            <p:cNvPr id="1415" name="Google Shape;1415;p18"/>
            <p:cNvSpPr/>
            <p:nvPr/>
          </p:nvSpPr>
          <p:spPr>
            <a:xfrm>
              <a:off x="9167494" y="3709750"/>
              <a:ext cx="6057900" cy="6019800"/>
            </a:xfrm>
            <a:custGeom>
              <a:avLst/>
              <a:gdLst/>
              <a:ahLst/>
              <a:cxnLst/>
              <a:rect l="l" t="t" r="r" b="b"/>
              <a:pathLst>
                <a:path w="6057900" h="6019800" extrusionOk="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sp>
          <p:nvSpPr>
            <p:cNvPr id="1416" name="Google Shape;1416;p18"/>
            <p:cNvSpPr/>
            <p:nvPr/>
          </p:nvSpPr>
          <p:spPr>
            <a:xfrm>
              <a:off x="9075076" y="3848108"/>
              <a:ext cx="6237023" cy="6204984"/>
            </a:xfrm>
            <a:custGeom>
              <a:avLst/>
              <a:gdLst/>
              <a:ahLst/>
              <a:cxnLst/>
              <a:rect l="l" t="t" r="r" b="b"/>
              <a:pathLst>
                <a:path w="5562600" h="5534025" extrusionOk="0">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a:gsLst>
                <a:gs pos="0">
                  <a:srgbClr val="FBDBEA"/>
                </a:gs>
                <a:gs pos="43000">
                  <a:srgbClr val="EFF9FB"/>
                </a:gs>
                <a:gs pos="100000">
                  <a:srgbClr val="EFF9FB"/>
                </a:gs>
              </a:gsLst>
              <a:lin ang="16200000" scaled="0"/>
            </a:gra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sp>
          <p:nvSpPr>
            <p:cNvPr id="1417" name="Google Shape;1417;p18"/>
            <p:cNvSpPr/>
            <p:nvPr/>
          </p:nvSpPr>
          <p:spPr>
            <a:xfrm>
              <a:off x="8451073" y="3495439"/>
              <a:ext cx="7485028" cy="7440739"/>
            </a:xfrm>
            <a:custGeom>
              <a:avLst/>
              <a:gdLst/>
              <a:ahLst/>
              <a:cxnLst/>
              <a:rect l="l" t="t" r="r" b="b"/>
              <a:pathLst>
                <a:path w="4829175" h="4800600" extrusionOk="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0">
                  <a:srgbClr val="8193AD"/>
                </a:gs>
                <a:gs pos="100000">
                  <a:srgbClr val="EFF9FB"/>
                </a:gs>
              </a:gsLst>
              <a:lin ang="16200000" scaled="0"/>
            </a:gra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sp>
          <p:nvSpPr>
            <p:cNvPr id="1418" name="Google Shape;1418;p18"/>
            <p:cNvSpPr/>
            <p:nvPr/>
          </p:nvSpPr>
          <p:spPr>
            <a:xfrm>
              <a:off x="9663795" y="3421389"/>
              <a:ext cx="5059585" cy="5036535"/>
            </a:xfrm>
            <a:custGeom>
              <a:avLst/>
              <a:gdLst/>
              <a:ahLst/>
              <a:cxnLst/>
              <a:rect l="l" t="t" r="r" b="b"/>
              <a:pathLst>
                <a:path w="4181475" h="4162425" extrusionOk="0">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0">
                  <a:srgbClr val="B0A9DB">
                    <a:alpha val="0"/>
                  </a:srgbClr>
                </a:gs>
                <a:gs pos="100000">
                  <a:srgbClr val="FFFFFF">
                    <a:alpha val="62745"/>
                  </a:srgbClr>
                </a:gs>
              </a:gsLst>
              <a:lin ang="16200000" scaled="0"/>
            </a:gra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grpSp>
      <p:sp>
        <p:nvSpPr>
          <p:cNvPr id="1419" name="Google Shape;1419;p18"/>
          <p:cNvSpPr/>
          <p:nvPr/>
        </p:nvSpPr>
        <p:spPr>
          <a:xfrm>
            <a:off x="1927926" y="2752068"/>
            <a:ext cx="8466505" cy="750934"/>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4000"/>
              <a:buFont typeface="Arial"/>
              <a:buNone/>
            </a:pPr>
            <a:r>
              <a:rPr lang="en-US" sz="4000" b="0" i="0" u="none" strike="noStrike" cap="none" dirty="0">
                <a:solidFill>
                  <a:schemeClr val="lt2"/>
                </a:solidFill>
                <a:latin typeface="Titillium Web"/>
                <a:ea typeface="Titillium Web"/>
                <a:cs typeface="Titillium Web"/>
                <a:sym typeface="Titillium Web"/>
              </a:rPr>
              <a:t>Tooling</a:t>
            </a:r>
          </a:p>
        </p:txBody>
      </p:sp>
      <p:sp>
        <p:nvSpPr>
          <p:cNvPr id="1420" name="Google Shape;1420;p18"/>
          <p:cNvSpPr/>
          <p:nvPr/>
        </p:nvSpPr>
        <p:spPr>
          <a:xfrm>
            <a:off x="10185577" y="5254186"/>
            <a:ext cx="2006423" cy="2009313"/>
          </a:xfrm>
          <a:prstGeom prst="ellipse">
            <a:avLst/>
          </a:prstGeom>
          <a:solidFill>
            <a:schemeClr val="lt2">
              <a:alpha val="10588"/>
            </a:schemeClr>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283147"/>
              </a:solidFill>
              <a:latin typeface="Titillium Web"/>
              <a:ea typeface="Titillium Web"/>
              <a:cs typeface="Titillium Web"/>
              <a:sym typeface="Titillium Web"/>
            </a:endParaRPr>
          </a:p>
        </p:txBody>
      </p:sp>
      <p:pic>
        <p:nvPicPr>
          <p:cNvPr id="1421" name="Google Shape;1421;p18"/>
          <p:cNvPicPr preferRelativeResize="0"/>
          <p:nvPr/>
        </p:nvPicPr>
        <p:blipFill rotWithShape="1">
          <a:blip r:embed="rId3">
            <a:alphaModFix/>
          </a:blip>
          <a:srcRect/>
          <a:stretch/>
        </p:blipFill>
        <p:spPr>
          <a:xfrm>
            <a:off x="9131274" y="6061890"/>
            <a:ext cx="2064551" cy="389089"/>
          </a:xfrm>
          <a:prstGeom prst="rect">
            <a:avLst/>
          </a:prstGeom>
          <a:noFill/>
          <a:ln>
            <a:noFill/>
          </a:ln>
        </p:spPr>
      </p:pic>
      <p:sp>
        <p:nvSpPr>
          <p:cNvPr id="1422" name="Google Shape;1422;p18"/>
          <p:cNvSpPr/>
          <p:nvPr/>
        </p:nvSpPr>
        <p:spPr>
          <a:xfrm>
            <a:off x="8360930" y="2524507"/>
            <a:ext cx="2161744" cy="1851138"/>
          </a:xfrm>
          <a:custGeom>
            <a:avLst/>
            <a:gdLst/>
            <a:ahLst/>
            <a:cxnLst/>
            <a:rect l="l" t="t" r="r" b="b"/>
            <a:pathLst>
              <a:path w="456" h="416" extrusionOk="0">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dk2"/>
          </a:solidFill>
          <a:ln>
            <a:noFill/>
          </a:ln>
          <a:effectLst>
            <a:outerShdw blurRad="596900" dist="419100" dir="2700000" algn="tl" rotWithShape="0">
              <a:srgbClr val="112C43">
                <a:alpha val="8352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itillium Web"/>
              <a:buNone/>
            </a:pPr>
            <a:endParaRPr sz="1800" b="0" i="0" u="none" strike="noStrike" cap="none">
              <a:solidFill>
                <a:srgbClr val="FFFFFF"/>
              </a:solidFill>
              <a:latin typeface="Titillium Web"/>
              <a:ea typeface="Titillium Web"/>
              <a:cs typeface="Titillium Web"/>
              <a:sym typeface="Titillium Web"/>
            </a:endParaRPr>
          </a:p>
        </p:txBody>
      </p:sp>
      <p:grpSp>
        <p:nvGrpSpPr>
          <p:cNvPr id="3" name="Google Shape;1423;p18"/>
          <p:cNvGrpSpPr/>
          <p:nvPr/>
        </p:nvGrpSpPr>
        <p:grpSpPr>
          <a:xfrm>
            <a:off x="3240338" y="4701288"/>
            <a:ext cx="360362" cy="349605"/>
            <a:chOff x="1752601" y="4673601"/>
            <a:chExt cx="106363" cy="103188"/>
          </a:xfrm>
        </p:grpSpPr>
        <p:sp>
          <p:nvSpPr>
            <p:cNvPr id="1424" name="Google Shape;1424;p18"/>
            <p:cNvSpPr/>
            <p:nvPr/>
          </p:nvSpPr>
          <p:spPr>
            <a:xfrm>
              <a:off x="1752601" y="4673601"/>
              <a:ext cx="106363" cy="103188"/>
            </a:xfrm>
            <a:custGeom>
              <a:avLst/>
              <a:gdLst/>
              <a:ahLst/>
              <a:cxnLst/>
              <a:rect l="l" t="t" r="r" b="b"/>
              <a:pathLst>
                <a:path w="70" h="69" extrusionOk="0">
                  <a:moveTo>
                    <a:pt x="59" y="69"/>
                  </a:moveTo>
                  <a:cubicBezTo>
                    <a:pt x="56" y="69"/>
                    <a:pt x="54" y="68"/>
                    <a:pt x="52" y="66"/>
                  </a:cubicBezTo>
                  <a:cubicBezTo>
                    <a:pt x="4" y="18"/>
                    <a:pt x="4" y="18"/>
                    <a:pt x="4" y="18"/>
                  </a:cubicBezTo>
                  <a:cubicBezTo>
                    <a:pt x="0" y="14"/>
                    <a:pt x="0" y="8"/>
                    <a:pt x="4" y="4"/>
                  </a:cubicBezTo>
                  <a:cubicBezTo>
                    <a:pt x="8" y="0"/>
                    <a:pt x="14" y="0"/>
                    <a:pt x="18" y="4"/>
                  </a:cubicBezTo>
                  <a:cubicBezTo>
                    <a:pt x="66" y="52"/>
                    <a:pt x="66" y="52"/>
                    <a:pt x="66" y="52"/>
                  </a:cubicBezTo>
                  <a:cubicBezTo>
                    <a:pt x="70" y="56"/>
                    <a:pt x="70" y="62"/>
                    <a:pt x="66" y="66"/>
                  </a:cubicBezTo>
                  <a:cubicBezTo>
                    <a:pt x="64" y="68"/>
                    <a:pt x="62" y="69"/>
                    <a:pt x="59" y="69"/>
                  </a:cubicBezTo>
                  <a:close/>
                </a:path>
              </a:pathLst>
            </a:custGeom>
            <a:solidFill>
              <a:srgbClr val="BFC8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sp>
          <p:nvSpPr>
            <p:cNvPr id="1425" name="Google Shape;1425;p18"/>
            <p:cNvSpPr/>
            <p:nvPr/>
          </p:nvSpPr>
          <p:spPr>
            <a:xfrm>
              <a:off x="1752601" y="4673601"/>
              <a:ext cx="106363" cy="103188"/>
            </a:xfrm>
            <a:custGeom>
              <a:avLst/>
              <a:gdLst/>
              <a:ahLst/>
              <a:cxnLst/>
              <a:rect l="l" t="t" r="r" b="b"/>
              <a:pathLst>
                <a:path w="70" h="69" extrusionOk="0">
                  <a:moveTo>
                    <a:pt x="11" y="69"/>
                  </a:moveTo>
                  <a:cubicBezTo>
                    <a:pt x="8" y="69"/>
                    <a:pt x="6" y="68"/>
                    <a:pt x="4" y="66"/>
                  </a:cubicBezTo>
                  <a:cubicBezTo>
                    <a:pt x="0" y="62"/>
                    <a:pt x="0" y="56"/>
                    <a:pt x="4" y="52"/>
                  </a:cubicBezTo>
                  <a:cubicBezTo>
                    <a:pt x="52" y="4"/>
                    <a:pt x="52" y="4"/>
                    <a:pt x="52" y="4"/>
                  </a:cubicBezTo>
                  <a:cubicBezTo>
                    <a:pt x="56" y="0"/>
                    <a:pt x="62" y="0"/>
                    <a:pt x="66" y="4"/>
                  </a:cubicBezTo>
                  <a:cubicBezTo>
                    <a:pt x="70" y="8"/>
                    <a:pt x="70" y="14"/>
                    <a:pt x="66" y="18"/>
                  </a:cubicBezTo>
                  <a:cubicBezTo>
                    <a:pt x="18" y="66"/>
                    <a:pt x="18" y="66"/>
                    <a:pt x="18" y="66"/>
                  </a:cubicBezTo>
                  <a:cubicBezTo>
                    <a:pt x="16" y="68"/>
                    <a:pt x="14" y="69"/>
                    <a:pt x="11" y="69"/>
                  </a:cubicBezTo>
                  <a:close/>
                </a:path>
              </a:pathLst>
            </a:custGeom>
            <a:solidFill>
              <a:srgbClr val="BFC8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grpSp>
      <p:grpSp>
        <p:nvGrpSpPr>
          <p:cNvPr id="4" name="Google Shape;1426;p18"/>
          <p:cNvGrpSpPr/>
          <p:nvPr/>
        </p:nvGrpSpPr>
        <p:grpSpPr>
          <a:xfrm>
            <a:off x="7650050" y="754638"/>
            <a:ext cx="818818" cy="794376"/>
            <a:chOff x="1752601" y="4673601"/>
            <a:chExt cx="106363" cy="103188"/>
          </a:xfrm>
        </p:grpSpPr>
        <p:sp>
          <p:nvSpPr>
            <p:cNvPr id="1427" name="Google Shape;1427;p18"/>
            <p:cNvSpPr/>
            <p:nvPr/>
          </p:nvSpPr>
          <p:spPr>
            <a:xfrm>
              <a:off x="1752601" y="4673601"/>
              <a:ext cx="106363" cy="103188"/>
            </a:xfrm>
            <a:custGeom>
              <a:avLst/>
              <a:gdLst/>
              <a:ahLst/>
              <a:cxnLst/>
              <a:rect l="l" t="t" r="r" b="b"/>
              <a:pathLst>
                <a:path w="70" h="69" extrusionOk="0">
                  <a:moveTo>
                    <a:pt x="59" y="69"/>
                  </a:moveTo>
                  <a:cubicBezTo>
                    <a:pt x="56" y="69"/>
                    <a:pt x="54" y="68"/>
                    <a:pt x="52" y="66"/>
                  </a:cubicBezTo>
                  <a:cubicBezTo>
                    <a:pt x="4" y="18"/>
                    <a:pt x="4" y="18"/>
                    <a:pt x="4" y="18"/>
                  </a:cubicBezTo>
                  <a:cubicBezTo>
                    <a:pt x="0" y="14"/>
                    <a:pt x="0" y="8"/>
                    <a:pt x="4" y="4"/>
                  </a:cubicBezTo>
                  <a:cubicBezTo>
                    <a:pt x="8" y="0"/>
                    <a:pt x="14" y="0"/>
                    <a:pt x="18" y="4"/>
                  </a:cubicBezTo>
                  <a:cubicBezTo>
                    <a:pt x="66" y="52"/>
                    <a:pt x="66" y="52"/>
                    <a:pt x="66" y="52"/>
                  </a:cubicBezTo>
                  <a:cubicBezTo>
                    <a:pt x="70" y="56"/>
                    <a:pt x="70" y="62"/>
                    <a:pt x="66" y="66"/>
                  </a:cubicBezTo>
                  <a:cubicBezTo>
                    <a:pt x="64" y="68"/>
                    <a:pt x="62" y="69"/>
                    <a:pt x="59" y="6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sp>
          <p:nvSpPr>
            <p:cNvPr id="1428" name="Google Shape;1428;p18"/>
            <p:cNvSpPr/>
            <p:nvPr/>
          </p:nvSpPr>
          <p:spPr>
            <a:xfrm>
              <a:off x="1752601" y="4673601"/>
              <a:ext cx="106363" cy="103188"/>
            </a:xfrm>
            <a:custGeom>
              <a:avLst/>
              <a:gdLst/>
              <a:ahLst/>
              <a:cxnLst/>
              <a:rect l="l" t="t" r="r" b="b"/>
              <a:pathLst>
                <a:path w="70" h="69" extrusionOk="0">
                  <a:moveTo>
                    <a:pt x="11" y="69"/>
                  </a:moveTo>
                  <a:cubicBezTo>
                    <a:pt x="8" y="69"/>
                    <a:pt x="6" y="68"/>
                    <a:pt x="4" y="66"/>
                  </a:cubicBezTo>
                  <a:cubicBezTo>
                    <a:pt x="0" y="62"/>
                    <a:pt x="0" y="56"/>
                    <a:pt x="4" y="52"/>
                  </a:cubicBezTo>
                  <a:cubicBezTo>
                    <a:pt x="52" y="4"/>
                    <a:pt x="52" y="4"/>
                    <a:pt x="52" y="4"/>
                  </a:cubicBezTo>
                  <a:cubicBezTo>
                    <a:pt x="56" y="0"/>
                    <a:pt x="62" y="0"/>
                    <a:pt x="66" y="4"/>
                  </a:cubicBezTo>
                  <a:cubicBezTo>
                    <a:pt x="70" y="8"/>
                    <a:pt x="70" y="14"/>
                    <a:pt x="66" y="18"/>
                  </a:cubicBezTo>
                  <a:cubicBezTo>
                    <a:pt x="18" y="66"/>
                    <a:pt x="18" y="66"/>
                    <a:pt x="18" y="66"/>
                  </a:cubicBezTo>
                  <a:cubicBezTo>
                    <a:pt x="16" y="68"/>
                    <a:pt x="14" y="69"/>
                    <a:pt x="11" y="6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grpSp>
      <p:pic>
        <p:nvPicPr>
          <p:cNvPr id="1429" name="Google Shape;1429;p18"/>
          <p:cNvPicPr preferRelativeResize="0"/>
          <p:nvPr/>
        </p:nvPicPr>
        <p:blipFill rotWithShape="1">
          <a:blip r:embed="rId4">
            <a:alphaModFix/>
          </a:blip>
          <a:srcRect/>
          <a:stretch/>
        </p:blipFill>
        <p:spPr>
          <a:xfrm>
            <a:off x="1247368" y="3272071"/>
            <a:ext cx="2768277" cy="277962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6" name="Google Shape;736;p78"/>
          <p:cNvSpPr/>
          <p:nvPr/>
        </p:nvSpPr>
        <p:spPr>
          <a:xfrm>
            <a:off x="723911"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err="1">
                <a:solidFill>
                  <a:srgbClr val="FFFFFF"/>
                </a:solidFill>
                <a:latin typeface="Titillium Web"/>
                <a:ea typeface="Titillium Web"/>
                <a:cs typeface="Titillium Web"/>
                <a:sym typeface="Titillium Web"/>
              </a:rPr>
              <a:t>Kubernetes</a:t>
            </a:r>
            <a:endParaRPr sz="1400" b="0" i="0" u="none" strike="noStrike" cap="none" dirty="0">
              <a:solidFill>
                <a:srgbClr val="000000"/>
              </a:solidFill>
              <a:latin typeface="Arial"/>
              <a:ea typeface="Arial"/>
              <a:cs typeface="Arial"/>
              <a:sym typeface="Arial"/>
            </a:endParaRPr>
          </a:p>
        </p:txBody>
      </p:sp>
      <p:sp>
        <p:nvSpPr>
          <p:cNvPr id="738" name="Google Shape;738;p78"/>
          <p:cNvSpPr/>
          <p:nvPr/>
        </p:nvSpPr>
        <p:spPr>
          <a:xfrm>
            <a:off x="2534347"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rgbClr val="FFFFFF"/>
                </a:solidFill>
                <a:latin typeface="Titillium Web"/>
                <a:ea typeface="Titillium Web"/>
                <a:cs typeface="Titillium Web"/>
                <a:sym typeface="Titillium Web"/>
              </a:rPr>
              <a:t>H</a:t>
            </a:r>
            <a:r>
              <a:rPr lang="en-US" sz="1800" b="0" i="0" u="none" strike="noStrike" cap="none" dirty="0">
                <a:solidFill>
                  <a:srgbClr val="FFFFFF"/>
                </a:solidFill>
                <a:latin typeface="Titillium Web"/>
                <a:ea typeface="Titillium Web"/>
                <a:cs typeface="Titillium Web"/>
                <a:sym typeface="Titillium Web"/>
              </a:rPr>
              <a:t>elm</a:t>
            </a:r>
            <a:endParaRPr sz="1400" b="0" i="0" u="none" strike="noStrike" cap="none" dirty="0">
              <a:solidFill>
                <a:srgbClr val="000000"/>
              </a:solidFill>
              <a:latin typeface="Arial"/>
              <a:ea typeface="Arial"/>
              <a:cs typeface="Arial"/>
              <a:sym typeface="Arial"/>
            </a:endParaRPr>
          </a:p>
        </p:txBody>
      </p:sp>
      <p:sp>
        <p:nvSpPr>
          <p:cNvPr id="739" name="Google Shape;739;p78"/>
          <p:cNvSpPr txBox="1"/>
          <p:nvPr/>
        </p:nvSpPr>
        <p:spPr>
          <a:xfrm>
            <a:off x="4344783"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Command line tool for </a:t>
            </a:r>
            <a:r>
              <a:rPr lang="en-US" sz="1400" b="0" i="0" u="none" strike="noStrike" cap="none" dirty="0" err="1">
                <a:solidFill>
                  <a:schemeClr val="lt1"/>
                </a:solidFill>
                <a:latin typeface="Titillium Web"/>
                <a:ea typeface="Titillium Web"/>
                <a:cs typeface="Titillium Web"/>
                <a:sym typeface="Titillium Web"/>
              </a:rPr>
              <a:t>communicat-ing</a:t>
            </a:r>
            <a:r>
              <a:rPr lang="en-US" sz="1400" b="0" i="0" u="none" strike="noStrike" cap="none" dirty="0">
                <a:solidFill>
                  <a:schemeClr val="lt1"/>
                </a:solidFill>
                <a:latin typeface="Titillium Web"/>
                <a:ea typeface="Titillium Web"/>
                <a:cs typeface="Titillium Web"/>
                <a:sym typeface="Titillium Web"/>
              </a:rPr>
              <a:t> with a </a:t>
            </a:r>
            <a:r>
              <a:rPr lang="en-US" sz="1400" b="0" i="0" u="none" strike="noStrike" cap="none" dirty="0" err="1">
                <a:solidFill>
                  <a:schemeClr val="lt1"/>
                </a:solidFill>
                <a:latin typeface="Titillium Web"/>
                <a:ea typeface="Titillium Web"/>
                <a:cs typeface="Titillium Web"/>
                <a:sym typeface="Titillium Web"/>
              </a:rPr>
              <a:t>Kubernetes</a:t>
            </a:r>
            <a:r>
              <a:rPr lang="en-US" sz="1400" b="0" i="0" u="none" strike="noStrike" cap="none" dirty="0">
                <a:solidFill>
                  <a:schemeClr val="lt1"/>
                </a:solidFill>
                <a:latin typeface="Titillium Web"/>
                <a:ea typeface="Titillium Web"/>
                <a:cs typeface="Titillium Web"/>
                <a:sym typeface="Titillium Web"/>
              </a:rPr>
              <a:t> cluster.</a:t>
            </a:r>
          </a:p>
          <a:p>
            <a:pPr marL="285750" marR="0" lvl="0" indent="-285750" algn="l" rtl="0">
              <a:lnSpc>
                <a:spcPct val="100000"/>
              </a:lnSpc>
              <a:spcBef>
                <a:spcPts val="0"/>
              </a:spcBef>
              <a:spcAft>
                <a:spcPts val="0"/>
              </a:spcAft>
              <a:buClr>
                <a:schemeClr val="lt1"/>
              </a:buClr>
              <a:buSzPts val="1400"/>
              <a:buFont typeface="Arial"/>
              <a:buChar char="•"/>
            </a:pPr>
            <a:r>
              <a:rPr lang="en-US" dirty="0">
                <a:solidFill>
                  <a:schemeClr val="lt1"/>
                </a:solidFill>
                <a:latin typeface="Titillium Web"/>
                <a:sym typeface="Titillium Web"/>
              </a:rPr>
              <a:t>List, apply, remove and manage resources in a cluster.</a:t>
            </a:r>
            <a:endParaRPr sz="1400" b="0" i="0" u="none" strike="noStrike" cap="none" dirty="0">
              <a:solidFill>
                <a:srgbClr val="000000"/>
              </a:solidFill>
              <a:latin typeface="Arial"/>
              <a:ea typeface="Arial"/>
              <a:cs typeface="Arial"/>
              <a:sym typeface="Arial"/>
            </a:endParaRPr>
          </a:p>
        </p:txBody>
      </p:sp>
      <p:sp>
        <p:nvSpPr>
          <p:cNvPr id="740" name="Google Shape;740;p78"/>
          <p:cNvSpPr/>
          <p:nvPr/>
        </p:nvSpPr>
        <p:spPr>
          <a:xfrm>
            <a:off x="4344783"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err="1">
                <a:solidFill>
                  <a:srgbClr val="FFFFFF"/>
                </a:solidFill>
                <a:latin typeface="Titillium Web"/>
                <a:ea typeface="Titillium Web"/>
                <a:cs typeface="Titillium Web"/>
                <a:sym typeface="Titillium Web"/>
              </a:rPr>
              <a:t>kubectl</a:t>
            </a:r>
            <a:endParaRPr sz="1400" b="0" i="0" u="none" strike="noStrike" cap="none" dirty="0">
              <a:solidFill>
                <a:srgbClr val="000000"/>
              </a:solidFill>
              <a:latin typeface="Arial"/>
              <a:ea typeface="Arial"/>
              <a:cs typeface="Arial"/>
              <a:sym typeface="Arial"/>
            </a:endParaRPr>
          </a:p>
        </p:txBody>
      </p:sp>
      <p:sp>
        <p:nvSpPr>
          <p:cNvPr id="741" name="Google Shape;741;p78"/>
          <p:cNvSpPr txBox="1"/>
          <p:nvPr/>
        </p:nvSpPr>
        <p:spPr>
          <a:xfrm>
            <a:off x="6155219"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US" dirty="0">
                <a:solidFill>
                  <a:schemeClr val="lt1"/>
                </a:solidFill>
                <a:latin typeface="Titillium Web"/>
                <a:sym typeface="Titillium Web"/>
              </a:rPr>
              <a:t>Simple command line UI to manage and view </a:t>
            </a:r>
            <a:r>
              <a:rPr lang="en-US" dirty="0" err="1">
                <a:solidFill>
                  <a:schemeClr val="lt1"/>
                </a:solidFill>
                <a:latin typeface="Titillium Web"/>
                <a:sym typeface="Titillium Web"/>
              </a:rPr>
              <a:t>Kubernetes</a:t>
            </a:r>
            <a:r>
              <a:rPr lang="en-US" dirty="0">
                <a:solidFill>
                  <a:schemeClr val="lt1"/>
                </a:solidFill>
                <a:latin typeface="Titillium Web"/>
                <a:sym typeface="Titillium Web"/>
              </a:rPr>
              <a:t> cluster resources.</a:t>
            </a:r>
          </a:p>
          <a:p>
            <a:pPr marL="285750" marR="0" lvl="0" indent="-285750" algn="l" rtl="0">
              <a:lnSpc>
                <a:spcPct val="100000"/>
              </a:lnSpc>
              <a:spcBef>
                <a:spcPts val="0"/>
              </a:spcBef>
              <a:spcAft>
                <a:spcPts val="0"/>
              </a:spcAft>
              <a:buClr>
                <a:schemeClr val="lt1"/>
              </a:buClr>
              <a:buSzPts val="1400"/>
              <a:buFont typeface="Arial"/>
              <a:buChar char="•"/>
            </a:pPr>
            <a:r>
              <a:rPr lang="en-US" dirty="0">
                <a:solidFill>
                  <a:schemeClr val="lt1"/>
                </a:solidFill>
                <a:latin typeface="Titillium Web"/>
                <a:sym typeface="Titillium Web"/>
              </a:rPr>
              <a:t>Easy to use for people that do not memorize all </a:t>
            </a:r>
            <a:r>
              <a:rPr lang="en-US" dirty="0" err="1">
                <a:solidFill>
                  <a:schemeClr val="lt1"/>
                </a:solidFill>
                <a:latin typeface="Titillium Web"/>
                <a:sym typeface="Titillium Web"/>
              </a:rPr>
              <a:t>kubectl</a:t>
            </a:r>
            <a:r>
              <a:rPr lang="en-US" dirty="0">
                <a:solidFill>
                  <a:schemeClr val="lt1"/>
                </a:solidFill>
                <a:latin typeface="Titillium Web"/>
                <a:sym typeface="Titillium Web"/>
              </a:rPr>
              <a:t> commands.</a:t>
            </a:r>
          </a:p>
          <a:p>
            <a:pPr marL="285750" marR="0" lvl="0" indent="-285750" algn="l" rtl="0">
              <a:lnSpc>
                <a:spcPct val="100000"/>
              </a:lnSpc>
              <a:spcBef>
                <a:spcPts val="0"/>
              </a:spcBef>
              <a:spcAft>
                <a:spcPts val="0"/>
              </a:spcAft>
              <a:buClr>
                <a:schemeClr val="lt1"/>
              </a:buClr>
              <a:buSzPts val="1400"/>
              <a:buFont typeface="Arial"/>
              <a:buChar char="•"/>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Titillium Web"/>
              <a:ea typeface="Titillium Web"/>
              <a:cs typeface="Titillium Web"/>
              <a:sym typeface="Titillium Web"/>
            </a:endParaRPr>
          </a:p>
        </p:txBody>
      </p:sp>
      <p:sp>
        <p:nvSpPr>
          <p:cNvPr id="742" name="Google Shape;742;p78"/>
          <p:cNvSpPr/>
          <p:nvPr/>
        </p:nvSpPr>
        <p:spPr>
          <a:xfrm>
            <a:off x="6155219"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k9s</a:t>
            </a:r>
            <a:endParaRPr sz="1400" b="0" i="0" u="none" strike="noStrike" cap="none" dirty="0">
              <a:solidFill>
                <a:srgbClr val="000000"/>
              </a:solidFill>
              <a:latin typeface="Arial"/>
              <a:ea typeface="Arial"/>
              <a:cs typeface="Arial"/>
              <a:sym typeface="Arial"/>
            </a:endParaRPr>
          </a:p>
        </p:txBody>
      </p:sp>
      <p:sp>
        <p:nvSpPr>
          <p:cNvPr id="743" name="Google Shape;743;p78"/>
          <p:cNvSpPr txBox="1"/>
          <p:nvPr/>
        </p:nvSpPr>
        <p:spPr>
          <a:xfrm>
            <a:off x="7965655"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YAML is a human friendly data serialization language.</a:t>
            </a:r>
          </a:p>
          <a:p>
            <a:pPr marL="285750" marR="0" lvl="0" indent="-285750" algn="l" rtl="0">
              <a:lnSpc>
                <a:spcPct val="100000"/>
              </a:lnSpc>
              <a:spcBef>
                <a:spcPts val="0"/>
              </a:spcBef>
              <a:spcAft>
                <a:spcPts val="0"/>
              </a:spcAft>
              <a:buClr>
                <a:schemeClr val="lt1"/>
              </a:buClr>
              <a:buSzPts val="1400"/>
              <a:buFont typeface="Arial"/>
              <a:buChar char="•"/>
            </a:pPr>
            <a:r>
              <a:rPr lang="en-US" dirty="0">
                <a:solidFill>
                  <a:schemeClr val="lt1"/>
                </a:solidFill>
                <a:latin typeface="Titillium Web"/>
                <a:ea typeface="Titillium Web"/>
                <a:cs typeface="Titillium Web"/>
                <a:sym typeface="Titillium Web"/>
              </a:rPr>
              <a:t>Similar to JSON but more powerful.</a:t>
            </a:r>
          </a:p>
          <a:p>
            <a:pPr marL="285750" marR="0" lvl="0" indent="-285750" algn="l" rtl="0">
              <a:lnSpc>
                <a:spcPct val="100000"/>
              </a:lnSpc>
              <a:spcBef>
                <a:spcPts val="0"/>
              </a:spcBef>
              <a:spcAft>
                <a:spcPts val="0"/>
              </a:spcAft>
              <a:buClr>
                <a:schemeClr val="lt1"/>
              </a:buClr>
              <a:buSzPts val="1400"/>
              <a:buFont typeface="Arial"/>
              <a:buChar char="•"/>
            </a:pPr>
            <a:r>
              <a:rPr lang="en-US" dirty="0">
                <a:solidFill>
                  <a:schemeClr val="lt1"/>
                </a:solidFill>
                <a:latin typeface="Titillium Web"/>
                <a:ea typeface="Titillium Web"/>
                <a:cs typeface="Titillium Web"/>
                <a:sym typeface="Titillium Web"/>
              </a:rPr>
              <a:t>Most resources we apply are written in YAML.</a:t>
            </a:r>
          </a:p>
          <a:p>
            <a:pPr marL="285750" marR="0" lvl="0" indent="-285750" algn="l" rtl="0">
              <a:lnSpc>
                <a:spcPct val="100000"/>
              </a:lnSpc>
              <a:spcBef>
                <a:spcPts val="0"/>
              </a:spcBef>
              <a:spcAft>
                <a:spcPts val="0"/>
              </a:spcAft>
              <a:buClr>
                <a:schemeClr val="lt1"/>
              </a:buClr>
              <a:buSzPts val="1400"/>
            </a:pPr>
            <a:endParaRPr sz="1400" b="0" i="0" u="none" strike="noStrike" cap="none" dirty="0">
              <a:solidFill>
                <a:schemeClr val="lt1"/>
              </a:solidFill>
              <a:latin typeface="Titillium Web"/>
              <a:ea typeface="Titillium Web"/>
              <a:cs typeface="Titillium Web"/>
              <a:sym typeface="Titillium Web"/>
            </a:endParaRPr>
          </a:p>
        </p:txBody>
      </p:sp>
      <p:sp>
        <p:nvSpPr>
          <p:cNvPr id="744" name="Google Shape;744;p78"/>
          <p:cNvSpPr/>
          <p:nvPr/>
        </p:nvSpPr>
        <p:spPr>
          <a:xfrm>
            <a:off x="7965655"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YAML</a:t>
            </a:r>
            <a:endParaRPr sz="1400" b="0" i="0" u="none" strike="noStrike" cap="none" dirty="0">
              <a:solidFill>
                <a:srgbClr val="000000"/>
              </a:solidFill>
              <a:latin typeface="Arial"/>
              <a:ea typeface="Arial"/>
              <a:cs typeface="Arial"/>
              <a:sym typeface="Arial"/>
            </a:endParaRPr>
          </a:p>
        </p:txBody>
      </p:sp>
      <p:sp>
        <p:nvSpPr>
          <p:cNvPr id="745" name="Google Shape;745;p78"/>
          <p:cNvSpPr txBox="1"/>
          <p:nvPr/>
        </p:nvSpPr>
        <p:spPr>
          <a:xfrm>
            <a:off x="9776089"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The Stackable command line tool.</a:t>
            </a:r>
          </a:p>
          <a:p>
            <a:pPr marL="285750" marR="0" lvl="0" indent="-285750" algn="l" rtl="0">
              <a:lnSpc>
                <a:spcPct val="100000"/>
              </a:lnSpc>
              <a:spcBef>
                <a:spcPts val="0"/>
              </a:spcBef>
              <a:spcAft>
                <a:spcPts val="0"/>
              </a:spcAft>
              <a:buClr>
                <a:schemeClr val="lt1"/>
              </a:buClr>
              <a:buSzPts val="1400"/>
              <a:buFont typeface="Arial"/>
              <a:buChar char="•"/>
            </a:pPr>
            <a:r>
              <a:rPr lang="en-US" dirty="0">
                <a:solidFill>
                  <a:schemeClr val="lt1"/>
                </a:solidFill>
                <a:latin typeface="Titillium Web"/>
                <a:ea typeface="Titillium Web"/>
                <a:cs typeface="Titillium Web"/>
                <a:sym typeface="Titillium Web"/>
              </a:rPr>
              <a:t>Manage Stackable releases, stacks or operators.</a:t>
            </a:r>
          </a:p>
          <a:p>
            <a:pPr marL="285750" marR="0" lvl="0" indent="-285750" algn="l" rtl="0">
              <a:lnSpc>
                <a:spcPct val="100000"/>
              </a:lnSpc>
              <a:spcBef>
                <a:spcPts val="0"/>
              </a:spcBef>
              <a:spcAft>
                <a:spcPts val="0"/>
              </a:spcAft>
              <a:buClr>
                <a:schemeClr val="lt1"/>
              </a:buClr>
              <a:buSzPts val="1400"/>
              <a:buFont typeface="Arial"/>
              <a:buChar char="•"/>
            </a:pPr>
            <a:r>
              <a:rPr lang="en-US" dirty="0">
                <a:solidFill>
                  <a:schemeClr val="lt1"/>
                </a:solidFill>
                <a:latin typeface="Titillium Web"/>
                <a:ea typeface="Titillium Web"/>
                <a:cs typeface="Titillium Web"/>
                <a:sym typeface="Titillium Web"/>
              </a:rPr>
              <a:t>Create defined and apply clusters with just one command.</a:t>
            </a:r>
          </a:p>
          <a:p>
            <a:pPr marL="285750" marR="0" lvl="0" indent="-285750" algn="l" rtl="0">
              <a:lnSpc>
                <a:spcPct val="100000"/>
              </a:lnSpc>
              <a:spcBef>
                <a:spcPts val="0"/>
              </a:spcBef>
              <a:spcAft>
                <a:spcPts val="0"/>
              </a:spcAft>
              <a:buClr>
                <a:schemeClr val="lt1"/>
              </a:buClr>
              <a:buSzPts val="1400"/>
              <a:buFont typeface="Arial"/>
              <a:buChar char="•"/>
            </a:pPr>
            <a:endParaRPr sz="1400" b="0" i="0" u="none" strike="noStrike" cap="none" dirty="0">
              <a:solidFill>
                <a:schemeClr val="lt1"/>
              </a:solidFill>
              <a:latin typeface="Titillium Web"/>
              <a:ea typeface="Titillium Web"/>
              <a:cs typeface="Titillium Web"/>
              <a:sym typeface="Titillium Web"/>
            </a:endParaRPr>
          </a:p>
        </p:txBody>
      </p:sp>
      <p:sp>
        <p:nvSpPr>
          <p:cNvPr id="746" name="Google Shape;746;p78"/>
          <p:cNvSpPr/>
          <p:nvPr/>
        </p:nvSpPr>
        <p:spPr>
          <a:xfrm>
            <a:off x="9776089"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err="1">
                <a:solidFill>
                  <a:srgbClr val="FFFFFF"/>
                </a:solidFill>
                <a:latin typeface="Titillium Web"/>
                <a:ea typeface="Titillium Web"/>
                <a:cs typeface="Titillium Web"/>
                <a:sym typeface="Titillium Web"/>
              </a:rPr>
              <a:t>stackablectl</a:t>
            </a:r>
            <a:endParaRPr sz="1400" b="0" i="0" u="none" strike="noStrike" cap="none" dirty="0">
              <a:solidFill>
                <a:srgbClr val="000000"/>
              </a:solidFill>
              <a:latin typeface="Arial"/>
              <a:ea typeface="Arial"/>
              <a:cs typeface="Arial"/>
              <a:sym typeface="Arial"/>
            </a:endParaRPr>
          </a:p>
        </p:txBody>
      </p:sp>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sz="2400" b="1" i="0" u="none" strike="noStrike" cap="none" dirty="0">
                <a:solidFill>
                  <a:schemeClr val="lt2"/>
                </a:solidFill>
                <a:latin typeface="Titillium Web"/>
                <a:ea typeface="Titillium Web"/>
                <a:cs typeface="Titillium Web"/>
                <a:sym typeface="Titillium Web"/>
              </a:rPr>
              <a:t>Tooling Overview</a:t>
            </a:r>
            <a:endParaRPr sz="1400" b="0" i="0" u="none" strike="noStrike" cap="none" dirty="0">
              <a:solidFill>
                <a:srgbClr val="000000"/>
              </a:solidFill>
              <a:latin typeface="Arial"/>
              <a:ea typeface="Arial"/>
              <a:cs typeface="Arial"/>
              <a:sym typeface="Arial"/>
            </a:endParaRPr>
          </a:p>
        </p:txBody>
      </p:sp>
      <p:sp>
        <p:nvSpPr>
          <p:cNvPr id="18" name="Google Shape;735;p78"/>
          <p:cNvSpPr txBox="1"/>
          <p:nvPr/>
        </p:nvSpPr>
        <p:spPr>
          <a:xfrm>
            <a:off x="723911"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indent="-285750">
              <a:buClr>
                <a:schemeClr val="lt1"/>
              </a:buClr>
              <a:buSzPts val="1400"/>
              <a:buFont typeface="Arial"/>
              <a:buChar char="•"/>
            </a:pPr>
            <a:r>
              <a:rPr lang="en-US" b="0" i="0" u="none" strike="noStrike" cap="none" dirty="0">
                <a:solidFill>
                  <a:schemeClr val="lt1"/>
                </a:solidFill>
                <a:latin typeface="Titillium Web"/>
                <a:ea typeface="Titillium Web"/>
                <a:cs typeface="Titillium Web"/>
                <a:sym typeface="Titillium Web"/>
              </a:rPr>
              <a:t>Automating deployment, scaling and management of containerized applications.</a:t>
            </a:r>
          </a:p>
          <a:p>
            <a:pPr marL="285750" indent="-285750">
              <a:buClr>
                <a:schemeClr val="lt1"/>
              </a:buClr>
              <a:buSzPts val="1400"/>
              <a:buFont typeface="Arial"/>
              <a:buChar char="•"/>
            </a:pPr>
            <a:endParaRPr lang="en-US" b="0" i="0" u="none" strike="noStrike" cap="none" dirty="0">
              <a:solidFill>
                <a:schemeClr val="lt1"/>
              </a:solidFill>
              <a:latin typeface="Titillium Web"/>
              <a:ea typeface="Titillium Web"/>
              <a:cs typeface="Titillium Web"/>
              <a:sym typeface="Titillium Web"/>
            </a:endParaRPr>
          </a:p>
          <a:p>
            <a:pPr marL="28575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Used by all managed cloud providers.</a:t>
            </a:r>
            <a:endParaRPr b="0" i="0" u="none" strike="noStrike" cap="none" dirty="0">
              <a:solidFill>
                <a:schemeClr val="lt1"/>
              </a:solidFill>
              <a:latin typeface="Titillium Web"/>
              <a:ea typeface="Titillium Web"/>
              <a:cs typeface="Titillium Web"/>
              <a:sym typeface="Titillium Web"/>
            </a:endParaRPr>
          </a:p>
          <a:p>
            <a:pPr marL="285750" indent="-196850">
              <a:buClr>
                <a:schemeClr val="lt1"/>
              </a:buClr>
              <a:buSzPts val="1400"/>
            </a:pPr>
            <a:endParaRPr b="0" i="0" u="none" strike="noStrike" cap="none" dirty="0">
              <a:solidFill>
                <a:schemeClr val="lt1"/>
              </a:solidFill>
              <a:latin typeface="Titillium Web"/>
              <a:ea typeface="Titillium Web"/>
              <a:cs typeface="Titillium Web"/>
              <a:sym typeface="Titillium Web"/>
            </a:endParaRPr>
          </a:p>
        </p:txBody>
      </p:sp>
      <p:sp>
        <p:nvSpPr>
          <p:cNvPr id="19" name="Google Shape;737;p78"/>
          <p:cNvSpPr txBox="1"/>
          <p:nvPr/>
        </p:nvSpPr>
        <p:spPr>
          <a:xfrm>
            <a:off x="2534347"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err="1">
                <a:solidFill>
                  <a:schemeClr val="lt1"/>
                </a:solidFill>
                <a:latin typeface="Titillium Web"/>
                <a:ea typeface="Titillium Web"/>
                <a:cs typeface="Titillium Web"/>
                <a:sym typeface="Titillium Web"/>
              </a:rPr>
              <a:t>Kubernetes</a:t>
            </a:r>
            <a:r>
              <a:rPr lang="en-US" sz="1400" b="0" i="0" u="none" strike="noStrike" cap="none" dirty="0">
                <a:solidFill>
                  <a:schemeClr val="lt1"/>
                </a:solidFill>
                <a:latin typeface="Titillium Web"/>
                <a:ea typeface="Titillium Web"/>
                <a:cs typeface="Titillium Web"/>
                <a:sym typeface="Titillium Web"/>
              </a:rPr>
              <a:t> package manager</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Install, remove or update applications</a:t>
            </a: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Simple sharing</a:t>
            </a:r>
          </a:p>
          <a:p>
            <a:pPr marL="285750" marR="0" lvl="0" indent="-285750" algn="l" rtl="0">
              <a:lnSpc>
                <a:spcPct val="100000"/>
              </a:lnSpc>
              <a:spcBef>
                <a:spcPts val="0"/>
              </a:spcBef>
              <a:spcAft>
                <a:spcPts val="0"/>
              </a:spcAft>
              <a:buClr>
                <a:schemeClr val="lt1"/>
              </a:buClr>
              <a:buSzPts val="1400"/>
              <a:buFont typeface="Arial"/>
              <a:buChar char="•"/>
            </a:pPr>
            <a:r>
              <a:rPr lang="en-US" dirty="0">
                <a:solidFill>
                  <a:schemeClr val="lt1"/>
                </a:solidFill>
                <a:latin typeface="Titillium Web"/>
                <a:ea typeface="Titillium Web"/>
                <a:cs typeface="Titillium Web"/>
                <a:sym typeface="Titillium Web"/>
              </a:rPr>
              <a:t>Rollbacks</a:t>
            </a:r>
            <a:endParaRPr lang="en-US" sz="1400" b="0" i="0" u="none" strike="noStrike" cap="none" dirty="0">
              <a:solidFill>
                <a:schemeClr val="lt1"/>
              </a:solidFill>
              <a:latin typeface="Titillium Web"/>
              <a:ea typeface="Titillium Web"/>
              <a:cs typeface="Titillium Web"/>
              <a:sym typeface="Titillium Web"/>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sz="2400" b="1" i="0" u="none" strike="noStrike" cap="none" dirty="0" err="1">
                <a:solidFill>
                  <a:schemeClr val="lt2"/>
                </a:solidFill>
                <a:latin typeface="Titillium Web"/>
                <a:ea typeface="Titillium Web"/>
                <a:cs typeface="Titillium Web"/>
                <a:sym typeface="Titillium Web"/>
              </a:rPr>
              <a:t>Kubernetes</a:t>
            </a:r>
            <a:endParaRPr sz="1400" b="0" i="0" u="none" strike="noStrike" cap="none" dirty="0">
              <a:solidFill>
                <a:srgbClr val="000000"/>
              </a:solidFill>
              <a:latin typeface="Arial"/>
              <a:ea typeface="Arial"/>
              <a:cs typeface="Arial"/>
              <a:sym typeface="Arial"/>
            </a:endParaRPr>
          </a:p>
        </p:txBody>
      </p:sp>
      <p:pic>
        <p:nvPicPr>
          <p:cNvPr id="51204" name="Picture 4" descr="Complete diagram of Kubernetes Architecture and Kubernetes Process."/>
          <p:cNvPicPr>
            <a:picLocks noChangeAspect="1" noChangeArrowheads="1"/>
          </p:cNvPicPr>
          <p:nvPr/>
        </p:nvPicPr>
        <p:blipFill>
          <a:blip r:embed="rId3"/>
          <a:srcRect/>
          <a:stretch>
            <a:fillRect/>
          </a:stretch>
        </p:blipFill>
        <p:spPr bwMode="auto">
          <a:xfrm>
            <a:off x="229921" y="1800304"/>
            <a:ext cx="7072008" cy="4225526"/>
          </a:xfrm>
          <a:prstGeom prst="rect">
            <a:avLst/>
          </a:prstGeom>
          <a:noFill/>
        </p:spPr>
      </p:pic>
      <p:sp>
        <p:nvSpPr>
          <p:cNvPr id="54" name="Textfeld 53"/>
          <p:cNvSpPr txBox="1"/>
          <p:nvPr/>
        </p:nvSpPr>
        <p:spPr>
          <a:xfrm>
            <a:off x="243402" y="6117931"/>
            <a:ext cx="7052064" cy="246221"/>
          </a:xfrm>
          <a:prstGeom prst="rect">
            <a:avLst/>
          </a:prstGeom>
          <a:noFill/>
        </p:spPr>
        <p:txBody>
          <a:bodyPr wrap="square" rtlCol="0">
            <a:spAutoFit/>
          </a:bodyPr>
          <a:lstStyle/>
          <a:p>
            <a:r>
              <a:rPr lang="en-US" sz="1000" dirty="0" err="1"/>
              <a:t>Kubernetes</a:t>
            </a:r>
            <a:r>
              <a:rPr lang="en-US" sz="1000" dirty="0"/>
              <a:t> architecture (Ref: https://phoenixnap.com/kb/understanding-kubernetes-architecture-diagrams)</a:t>
            </a:r>
            <a:endParaRPr lang="de-DE" sz="1000" dirty="0"/>
          </a:p>
        </p:txBody>
      </p:sp>
      <p:grpSp>
        <p:nvGrpSpPr>
          <p:cNvPr id="60" name="Google Shape;753;p9"/>
          <p:cNvGrpSpPr/>
          <p:nvPr/>
        </p:nvGrpSpPr>
        <p:grpSpPr>
          <a:xfrm>
            <a:off x="7663856" y="113622"/>
            <a:ext cx="4203609" cy="5826689"/>
            <a:chOff x="13126502" y="-9984"/>
            <a:chExt cx="4121305" cy="7349564"/>
          </a:xfrm>
        </p:grpSpPr>
        <p:sp>
          <p:nvSpPr>
            <p:cNvPr id="61" name="Google Shape;754;p9"/>
            <p:cNvSpPr/>
            <p:nvPr/>
          </p:nvSpPr>
          <p:spPr>
            <a:xfrm>
              <a:off x="13126502" y="-9984"/>
              <a:ext cx="4121305" cy="7349564"/>
            </a:xfrm>
            <a:prstGeom prst="roundRect">
              <a:avLst>
                <a:gd name="adj" fmla="val 4345"/>
              </a:avLst>
            </a:prstGeom>
            <a:solidFill>
              <a:schemeClr val="lt1"/>
            </a:solidFill>
            <a:ln>
              <a:noFill/>
            </a:ln>
            <a:effectLst>
              <a:outerShdw blurRad="482600" dist="165100" dir="5400000" algn="t" rotWithShape="0">
                <a:srgbClr val="374152">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62" name="Google Shape;755;p9"/>
            <p:cNvSpPr txBox="1"/>
            <p:nvPr/>
          </p:nvSpPr>
          <p:spPr>
            <a:xfrm>
              <a:off x="13369522" y="-8326"/>
              <a:ext cx="3835240" cy="478227"/>
            </a:xfrm>
            <a:prstGeom prst="rect">
              <a:avLst/>
            </a:prstGeom>
            <a:noFill/>
            <a:ln>
              <a:noFill/>
            </a:ln>
            <a:effectLst>
              <a:outerShdw blurRad="812800" dist="50800" dir="5400000" algn="ctr" rotWithShape="0">
                <a:schemeClr val="accent3">
                  <a:alpha val="20000"/>
                </a:scheme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lt2"/>
                  </a:solidFill>
                  <a:latin typeface="Titillium Web"/>
                  <a:ea typeface="Titillium Web"/>
                  <a:cs typeface="Titillium Web"/>
                  <a:sym typeface="Titillium Web"/>
                </a:rPr>
                <a:t>Common vocabulary</a:t>
              </a:r>
              <a:endParaRPr sz="1400" b="0" i="0" u="none" strike="noStrike" cap="none" dirty="0">
                <a:solidFill>
                  <a:srgbClr val="000000"/>
                </a:solidFill>
                <a:latin typeface="Arial"/>
                <a:ea typeface="Arial"/>
                <a:cs typeface="Arial"/>
                <a:sym typeface="Arial"/>
              </a:endParaRPr>
            </a:p>
          </p:txBody>
        </p:sp>
      </p:grpSp>
      <p:graphicFrame>
        <p:nvGraphicFramePr>
          <p:cNvPr id="69" name="Tabelle 68"/>
          <p:cNvGraphicFramePr>
            <a:graphicFrameLocks noGrp="1"/>
          </p:cNvGraphicFramePr>
          <p:nvPr/>
        </p:nvGraphicFramePr>
        <p:xfrm>
          <a:off x="7946728" y="486879"/>
          <a:ext cx="3693416" cy="5349240"/>
        </p:xfrm>
        <a:graphic>
          <a:graphicData uri="http://schemas.openxmlformats.org/drawingml/2006/table">
            <a:tbl>
              <a:tblPr firstRow="1" bandRow="1">
                <a:tableStyleId>{CB8815DE-8D6E-44D0-AC6C-D5448DA68871}</a:tableStyleId>
              </a:tblPr>
              <a:tblGrid>
                <a:gridCol w="1309105">
                  <a:extLst>
                    <a:ext uri="{9D8B030D-6E8A-4147-A177-3AD203B41FA5}">
                      <a16:colId xmlns:a16="http://schemas.microsoft.com/office/drawing/2014/main" val="20000"/>
                    </a:ext>
                  </a:extLst>
                </a:gridCol>
                <a:gridCol w="2384311">
                  <a:extLst>
                    <a:ext uri="{9D8B030D-6E8A-4147-A177-3AD203B41FA5}">
                      <a16:colId xmlns:a16="http://schemas.microsoft.com/office/drawing/2014/main" val="20001"/>
                    </a:ext>
                  </a:extLst>
                </a:gridCol>
              </a:tblGrid>
              <a:tr h="378727">
                <a:tc>
                  <a:txBody>
                    <a:bodyPr/>
                    <a:lstStyle/>
                    <a:p>
                      <a:r>
                        <a:rPr lang="en-US" sz="1000" b="1" dirty="0"/>
                        <a:t>Pod</a:t>
                      </a:r>
                    </a:p>
                  </a:txBody>
                  <a:tcPr/>
                </a:tc>
                <a:tc>
                  <a:txBody>
                    <a:bodyPr/>
                    <a:lstStyle/>
                    <a:p>
                      <a:r>
                        <a:rPr lang="en-US" sz="900" b="0" i="0" u="none" strike="noStrike" cap="none" dirty="0">
                          <a:solidFill>
                            <a:srgbClr val="000000"/>
                          </a:solidFill>
                          <a:latin typeface="Arial"/>
                          <a:ea typeface="Arial"/>
                          <a:cs typeface="Arial"/>
                          <a:sym typeface="Arial"/>
                        </a:rPr>
                        <a:t>Pods are the smallest deployable units of computing that you can create and manage in </a:t>
                      </a:r>
                      <a:r>
                        <a:rPr lang="en-US" sz="900" b="0" i="0" u="none" strike="noStrike" cap="none" dirty="0" err="1">
                          <a:solidFill>
                            <a:srgbClr val="000000"/>
                          </a:solidFill>
                          <a:latin typeface="Arial"/>
                          <a:ea typeface="Arial"/>
                          <a:cs typeface="Arial"/>
                          <a:sym typeface="Arial"/>
                        </a:rPr>
                        <a:t>Kubernetes</a:t>
                      </a:r>
                      <a:r>
                        <a:rPr lang="en-US" sz="900" b="0" i="0" u="none" strike="noStrike" cap="none" dirty="0">
                          <a:solidFill>
                            <a:srgbClr val="000000"/>
                          </a:solidFill>
                          <a:latin typeface="Arial"/>
                          <a:ea typeface="Arial"/>
                          <a:cs typeface="Arial"/>
                          <a:sym typeface="Arial"/>
                        </a:rPr>
                        <a:t>. A is a group of one or more containers, with shared storage and network resources, and a specification for how to run the containers.</a:t>
                      </a:r>
                      <a:endParaRPr lang="de-DE" sz="9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val="10000"/>
                  </a:ext>
                </a:extLst>
              </a:tr>
              <a:tr h="378727">
                <a:tc>
                  <a:txBody>
                    <a:bodyPr/>
                    <a:lstStyle/>
                    <a:p>
                      <a:r>
                        <a:rPr lang="en-US" sz="1000" b="1" dirty="0"/>
                        <a:t>Node</a:t>
                      </a:r>
                      <a:endParaRPr lang="de-DE" sz="1000" b="1" dirty="0"/>
                    </a:p>
                  </a:txBody>
                  <a:tcPr/>
                </a:tc>
                <a:tc>
                  <a:txBody>
                    <a:bodyPr/>
                    <a:lstStyle/>
                    <a:p>
                      <a:r>
                        <a:rPr lang="en-US" sz="900" b="0" i="0" u="none" strike="noStrike" cap="none" dirty="0" err="1">
                          <a:solidFill>
                            <a:srgbClr val="000000"/>
                          </a:solidFill>
                          <a:latin typeface="Arial"/>
                          <a:ea typeface="Arial"/>
                          <a:cs typeface="Arial"/>
                          <a:sym typeface="Arial"/>
                        </a:rPr>
                        <a:t>Kubernetes</a:t>
                      </a:r>
                      <a:r>
                        <a:rPr lang="en-US" sz="900" b="0" i="0" u="none" strike="noStrike" cap="none" dirty="0">
                          <a:solidFill>
                            <a:srgbClr val="000000"/>
                          </a:solidFill>
                          <a:latin typeface="Arial"/>
                          <a:ea typeface="Arial"/>
                          <a:cs typeface="Arial"/>
                          <a:sym typeface="Arial"/>
                        </a:rPr>
                        <a:t> runs your workload by placing containers into Pods to run on Nodes. A node may be a virtual or physical machine, depending on the cluster. Each node is managed by the control plane.</a:t>
                      </a:r>
                      <a:endParaRPr lang="de-DE" sz="9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val="10001"/>
                  </a:ext>
                </a:extLst>
              </a:tr>
              <a:tr h="378727">
                <a:tc>
                  <a:txBody>
                    <a:bodyPr/>
                    <a:lstStyle/>
                    <a:p>
                      <a:r>
                        <a:rPr lang="en-US" sz="1000" b="1" dirty="0" err="1"/>
                        <a:t>ConfigMap</a:t>
                      </a:r>
                      <a:endParaRPr lang="en-US" sz="1000" b="1" dirty="0"/>
                    </a:p>
                  </a:txBody>
                  <a:tcPr/>
                </a:tc>
                <a:tc>
                  <a:txBody>
                    <a:bodyPr/>
                    <a:lstStyle/>
                    <a:p>
                      <a:r>
                        <a:rPr lang="en-US" sz="900" b="0" i="0" u="none" strike="noStrike" cap="none" dirty="0">
                          <a:solidFill>
                            <a:srgbClr val="000000"/>
                          </a:solidFill>
                          <a:latin typeface="Arial"/>
                          <a:ea typeface="Arial"/>
                          <a:cs typeface="Arial"/>
                          <a:sym typeface="Arial"/>
                        </a:rPr>
                        <a:t>A </a:t>
                      </a:r>
                      <a:r>
                        <a:rPr lang="en-US" sz="900" b="0" i="0" u="none" strike="noStrike" cap="none" dirty="0" err="1">
                          <a:solidFill>
                            <a:srgbClr val="000000"/>
                          </a:solidFill>
                          <a:latin typeface="Arial"/>
                          <a:ea typeface="Arial"/>
                          <a:cs typeface="Arial"/>
                          <a:sym typeface="Arial"/>
                        </a:rPr>
                        <a:t>ConfigMap</a:t>
                      </a:r>
                      <a:r>
                        <a:rPr lang="en-US" sz="900" b="0" i="0" u="none" strike="noStrike" cap="none" dirty="0">
                          <a:solidFill>
                            <a:srgbClr val="000000"/>
                          </a:solidFill>
                          <a:latin typeface="Arial"/>
                          <a:ea typeface="Arial"/>
                          <a:cs typeface="Arial"/>
                          <a:sym typeface="Arial"/>
                        </a:rPr>
                        <a:t> is an API object used to store non-confidential data in key-value pairs. Pods can consume </a:t>
                      </a:r>
                      <a:r>
                        <a:rPr lang="en-US" sz="900" b="0" i="0" u="none" strike="noStrike" cap="none" dirty="0" err="1">
                          <a:solidFill>
                            <a:srgbClr val="000000"/>
                          </a:solidFill>
                          <a:latin typeface="Arial"/>
                          <a:ea typeface="Arial"/>
                          <a:cs typeface="Arial"/>
                          <a:sym typeface="Arial"/>
                        </a:rPr>
                        <a:t>ConfigMaps</a:t>
                      </a:r>
                      <a:r>
                        <a:rPr lang="en-US" sz="900" b="0" i="0" u="none" strike="noStrike" cap="none" dirty="0">
                          <a:solidFill>
                            <a:srgbClr val="000000"/>
                          </a:solidFill>
                          <a:latin typeface="Arial"/>
                          <a:ea typeface="Arial"/>
                          <a:cs typeface="Arial"/>
                          <a:sym typeface="Arial"/>
                        </a:rPr>
                        <a:t> as environment variables, command-line arguments, or as configuration files in a volume.</a:t>
                      </a:r>
                      <a:endParaRPr lang="de-DE" sz="9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val="10002"/>
                  </a:ext>
                </a:extLst>
              </a:tr>
              <a:tr h="378727">
                <a:tc>
                  <a:txBody>
                    <a:bodyPr/>
                    <a:lstStyle/>
                    <a:p>
                      <a:r>
                        <a:rPr lang="en-US" sz="1000" b="1" dirty="0"/>
                        <a:t>Volume</a:t>
                      </a:r>
                    </a:p>
                  </a:txBody>
                  <a:tcPr/>
                </a:tc>
                <a:tc>
                  <a:txBody>
                    <a:bodyPr/>
                    <a:lstStyle/>
                    <a:p>
                      <a:r>
                        <a:rPr lang="en-US" sz="900" b="0" i="0" u="none" strike="noStrike" cap="none" dirty="0">
                          <a:solidFill>
                            <a:srgbClr val="000000"/>
                          </a:solidFill>
                          <a:latin typeface="Arial"/>
                          <a:ea typeface="Arial"/>
                          <a:cs typeface="Arial"/>
                          <a:sym typeface="Arial"/>
                        </a:rPr>
                        <a:t>On-disk files in a container are ephemeral, which presents some problems for non-trivial applications when running in containers. One problem is the loss of files when a container crashes. The </a:t>
                      </a:r>
                      <a:r>
                        <a:rPr lang="en-US" sz="900" b="0" i="0" u="none" strike="noStrike" cap="none" dirty="0" err="1">
                          <a:solidFill>
                            <a:srgbClr val="000000"/>
                          </a:solidFill>
                          <a:latin typeface="Arial"/>
                          <a:ea typeface="Arial"/>
                          <a:cs typeface="Arial"/>
                          <a:sym typeface="Arial"/>
                        </a:rPr>
                        <a:t>kubelet</a:t>
                      </a:r>
                      <a:r>
                        <a:rPr lang="en-US" sz="900" b="0" i="0" u="none" strike="noStrike" cap="none" dirty="0">
                          <a:solidFill>
                            <a:srgbClr val="000000"/>
                          </a:solidFill>
                          <a:latin typeface="Arial"/>
                          <a:ea typeface="Arial"/>
                          <a:cs typeface="Arial"/>
                          <a:sym typeface="Arial"/>
                        </a:rPr>
                        <a:t> restarts the container with a clean state. The </a:t>
                      </a:r>
                      <a:r>
                        <a:rPr lang="en-US" sz="900" b="0" i="0" u="none" strike="noStrike" cap="none" dirty="0" err="1">
                          <a:solidFill>
                            <a:srgbClr val="000000"/>
                          </a:solidFill>
                          <a:latin typeface="Arial"/>
                          <a:ea typeface="Arial"/>
                          <a:cs typeface="Arial"/>
                          <a:sym typeface="Arial"/>
                        </a:rPr>
                        <a:t>Kubernetes</a:t>
                      </a:r>
                      <a:r>
                        <a:rPr lang="en-US" sz="900" b="0" i="0" u="none" strike="noStrike" cap="none" dirty="0">
                          <a:solidFill>
                            <a:srgbClr val="000000"/>
                          </a:solidFill>
                          <a:latin typeface="Arial"/>
                          <a:ea typeface="Arial"/>
                          <a:cs typeface="Arial"/>
                          <a:sym typeface="Arial"/>
                        </a:rPr>
                        <a:t> volume abstraction solves both of these problems.</a:t>
                      </a:r>
                      <a:endParaRPr lang="de-DE" sz="9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val="10003"/>
                  </a:ext>
                </a:extLst>
              </a:tr>
              <a:tr h="37872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a:t>Service</a:t>
                      </a:r>
                    </a:p>
                  </a:txBody>
                  <a:tcPr/>
                </a:tc>
                <a:tc>
                  <a:txBody>
                    <a:bodyPr/>
                    <a:lstStyle/>
                    <a:p>
                      <a:r>
                        <a:rPr lang="en-US" sz="900" b="0" i="0" u="none" strike="noStrike" cap="none" dirty="0">
                          <a:solidFill>
                            <a:srgbClr val="000000"/>
                          </a:solidFill>
                          <a:latin typeface="Arial"/>
                          <a:ea typeface="Arial"/>
                          <a:cs typeface="Arial"/>
                          <a:sym typeface="Arial"/>
                        </a:rPr>
                        <a:t>An abstract way to expose an application running on a set of Pods as a network service. An abstract way to expose an application running on a set of Pods as a network service.</a:t>
                      </a:r>
                      <a:endParaRPr lang="de-DE" sz="9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val="10004"/>
                  </a:ext>
                </a:extLst>
              </a:tr>
              <a:tr h="37872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a:t>Namespace</a:t>
                      </a:r>
                    </a:p>
                  </a:txBody>
                  <a:tcPr/>
                </a:tc>
                <a:tc>
                  <a:txBody>
                    <a:bodyPr/>
                    <a:lstStyle/>
                    <a:p>
                      <a:r>
                        <a:rPr lang="en-US" sz="900" b="0" i="0" u="none" strike="noStrike" cap="none" dirty="0">
                          <a:solidFill>
                            <a:srgbClr val="000000"/>
                          </a:solidFill>
                          <a:latin typeface="Arial"/>
                          <a:ea typeface="Arial"/>
                          <a:cs typeface="Arial"/>
                          <a:sym typeface="Arial"/>
                        </a:rPr>
                        <a:t>Namespaces provide a mechanism for isolating groups of resources within a single cluster. Names of resources need to be unique within a namespace, but not across namespaces.</a:t>
                      </a:r>
                      <a:endParaRPr lang="de-DE" sz="9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r>
              <a:rPr lang="en-US" dirty="0"/>
              <a:t>YAML</a:t>
            </a:r>
            <a:endParaRPr lang="en-US" sz="2400" b="1" i="0" u="none" strike="noStrike" cap="none" dirty="0">
              <a:solidFill>
                <a:schemeClr val="lt2"/>
              </a:solidFill>
              <a:latin typeface="Titillium Web"/>
              <a:ea typeface="Titillium Web"/>
              <a:cs typeface="Titillium Web"/>
              <a:sym typeface="Titillium Web"/>
            </a:endParaRPr>
          </a:p>
        </p:txBody>
      </p:sp>
      <p:sp>
        <p:nvSpPr>
          <p:cNvPr id="31" name="Google Shape;754;p9"/>
          <p:cNvSpPr/>
          <p:nvPr/>
        </p:nvSpPr>
        <p:spPr>
          <a:xfrm>
            <a:off x="434175" y="1986681"/>
            <a:ext cx="5479822" cy="4223345"/>
          </a:xfrm>
          <a:prstGeom prst="roundRect">
            <a:avLst>
              <a:gd name="adj" fmla="val 4345"/>
            </a:avLst>
          </a:prstGeom>
          <a:solidFill>
            <a:schemeClr val="accent2"/>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indent="-285750">
              <a:buClr>
                <a:schemeClr val="lt1"/>
              </a:buClr>
              <a:buSzPts val="1400"/>
              <a:buFont typeface="Arial"/>
              <a:buChar char="•"/>
            </a:pPr>
            <a:r>
              <a:rPr lang="en-US" sz="1600" dirty="0">
                <a:solidFill>
                  <a:schemeClr val="lt1"/>
                </a:solidFill>
                <a:latin typeface="Titillium Web"/>
                <a:ea typeface="Titillium Web"/>
                <a:cs typeface="Titillium Web"/>
                <a:sym typeface="Titillium Web"/>
              </a:rPr>
              <a:t>YAML (YAML </a:t>
            </a:r>
            <a:r>
              <a:rPr lang="en-US" sz="1600" dirty="0" err="1">
                <a:solidFill>
                  <a:schemeClr val="lt1"/>
                </a:solidFill>
                <a:latin typeface="Titillium Web"/>
                <a:ea typeface="Titillium Web"/>
                <a:cs typeface="Titillium Web"/>
                <a:sym typeface="Titillium Web"/>
              </a:rPr>
              <a:t>Ain't</a:t>
            </a:r>
            <a:r>
              <a:rPr lang="en-US" sz="1600" dirty="0">
                <a:solidFill>
                  <a:schemeClr val="lt1"/>
                </a:solidFill>
                <a:latin typeface="Titillium Web"/>
                <a:ea typeface="Titillium Web"/>
                <a:cs typeface="Titillium Web"/>
                <a:sym typeface="Titillium Web"/>
              </a:rPr>
              <a:t> Markup Language) is a data serialization language used as the input format for diverse software applications</a:t>
            </a:r>
          </a:p>
          <a:p>
            <a:pPr marL="285750" indent="-285750">
              <a:buClr>
                <a:schemeClr val="lt1"/>
              </a:buClr>
              <a:buSzPts val="1400"/>
              <a:buFont typeface="Arial"/>
              <a:buChar char="•"/>
            </a:pPr>
            <a:endParaRPr lang="en-US" sz="1600" dirty="0">
              <a:solidFill>
                <a:schemeClr val="lt1"/>
              </a:solidFill>
              <a:latin typeface="Titillium Web"/>
              <a:ea typeface="Titillium Web"/>
              <a:cs typeface="Titillium Web"/>
              <a:sym typeface="Titillium Web"/>
            </a:endParaRPr>
          </a:p>
          <a:p>
            <a:pPr marL="285750" indent="-285750">
              <a:buClr>
                <a:schemeClr val="lt1"/>
              </a:buClr>
              <a:buSzPts val="1400"/>
              <a:buFont typeface="Arial"/>
              <a:buChar char="•"/>
            </a:pPr>
            <a:r>
              <a:rPr lang="en-US" sz="1600" dirty="0">
                <a:solidFill>
                  <a:schemeClr val="lt1"/>
                </a:solidFill>
                <a:latin typeface="Titillium Web"/>
                <a:ea typeface="Titillium Web"/>
                <a:cs typeface="Titillium Web"/>
                <a:sym typeface="Titillium Web"/>
              </a:rPr>
              <a:t>In YAML, key-value pairs are defined and separated with a colon. Keys are unique identifiers to which one or multiple values can be assigned.</a:t>
            </a:r>
          </a:p>
          <a:p>
            <a:pPr marL="285750" indent="-285750">
              <a:buClr>
                <a:schemeClr val="lt1"/>
              </a:buClr>
              <a:buSzPts val="1400"/>
              <a:buFont typeface="Arial"/>
              <a:buChar char="•"/>
            </a:pPr>
            <a:endParaRPr lang="en-US" sz="1600" dirty="0">
              <a:solidFill>
                <a:schemeClr val="lt1"/>
              </a:solidFill>
              <a:latin typeface="Titillium Web"/>
              <a:ea typeface="Titillium Web"/>
              <a:cs typeface="Titillium Web"/>
              <a:sym typeface="Titillium Web"/>
            </a:endParaRPr>
          </a:p>
          <a:p>
            <a:pPr marL="285750" indent="-285750">
              <a:buClr>
                <a:schemeClr val="lt1"/>
              </a:buClr>
              <a:buSzPts val="1400"/>
              <a:buFont typeface="Arial"/>
              <a:buChar char="•"/>
            </a:pPr>
            <a:r>
              <a:rPr lang="en-US" sz="1600" dirty="0">
                <a:solidFill>
                  <a:schemeClr val="lt1"/>
                </a:solidFill>
                <a:latin typeface="Titillium Web"/>
                <a:ea typeface="Titillium Web"/>
                <a:cs typeface="Titillium Web"/>
                <a:sym typeface="Titillium Web"/>
              </a:rPr>
              <a:t>YAML is frequently an alternative to the data interchange format JSON. Both are alternatives to XML (Extensible Markup Language). Both YAML and JSON are intended to be human-readable formats, although JSON more easily transfers from one programming language environment to another.</a:t>
            </a:r>
          </a:p>
        </p:txBody>
      </p:sp>
      <p:sp>
        <p:nvSpPr>
          <p:cNvPr id="33" name="Google Shape;754;p9"/>
          <p:cNvSpPr/>
          <p:nvPr/>
        </p:nvSpPr>
        <p:spPr>
          <a:xfrm>
            <a:off x="6395316" y="415535"/>
            <a:ext cx="5479822" cy="5090600"/>
          </a:xfrm>
          <a:prstGeom prst="roundRect">
            <a:avLst>
              <a:gd name="adj" fmla="val 4345"/>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indent="-285750">
              <a:buClr>
                <a:schemeClr val="lt1"/>
              </a:buClr>
              <a:buSzPts val="1400"/>
            </a:pPr>
            <a:r>
              <a:rPr lang="en-US" dirty="0">
                <a:solidFill>
                  <a:schemeClr val="lt1"/>
                </a:solidFill>
                <a:latin typeface="Titillium Web"/>
                <a:ea typeface="Titillium Web"/>
                <a:cs typeface="Titillium Web"/>
                <a:sym typeface="Titillium Web"/>
              </a:rPr>
              <a:t>YAML </a:t>
            </a:r>
            <a:r>
              <a:rPr lang="en-US" dirty="0" err="1">
                <a:solidFill>
                  <a:schemeClr val="lt1"/>
                </a:solidFill>
                <a:latin typeface="Titillium Web"/>
                <a:ea typeface="Titillium Web"/>
                <a:cs typeface="Titillium Web"/>
                <a:sym typeface="Titillium Web"/>
              </a:rPr>
              <a:t>vs</a:t>
            </a:r>
            <a:r>
              <a:rPr lang="en-US" dirty="0">
                <a:solidFill>
                  <a:schemeClr val="lt1"/>
                </a:solidFill>
                <a:latin typeface="Titillium Web"/>
                <a:ea typeface="Titillium Web"/>
                <a:cs typeface="Titillium Web"/>
                <a:sym typeface="Titillium Web"/>
              </a:rPr>
              <a:t> JSON syntax</a:t>
            </a:r>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p:txBody>
      </p:sp>
      <p:graphicFrame>
        <p:nvGraphicFramePr>
          <p:cNvPr id="5" name="Tabelle 4"/>
          <p:cNvGraphicFramePr>
            <a:graphicFrameLocks noGrp="1"/>
          </p:cNvGraphicFramePr>
          <p:nvPr/>
        </p:nvGraphicFramePr>
        <p:xfrm>
          <a:off x="6584995" y="1009116"/>
          <a:ext cx="5131166" cy="4358640"/>
        </p:xfrm>
        <a:graphic>
          <a:graphicData uri="http://schemas.openxmlformats.org/drawingml/2006/table">
            <a:tbl>
              <a:tblPr firstRow="1" bandRow="1">
                <a:tableStyleId>{CB8815DE-8D6E-44D0-AC6C-D5448DA68871}</a:tableStyleId>
              </a:tblPr>
              <a:tblGrid>
                <a:gridCol w="2565583">
                  <a:extLst>
                    <a:ext uri="{9D8B030D-6E8A-4147-A177-3AD203B41FA5}">
                      <a16:colId xmlns:a16="http://schemas.microsoft.com/office/drawing/2014/main" val="20000"/>
                    </a:ext>
                  </a:extLst>
                </a:gridCol>
                <a:gridCol w="2565583">
                  <a:extLst>
                    <a:ext uri="{9D8B030D-6E8A-4147-A177-3AD203B41FA5}">
                      <a16:colId xmlns:a16="http://schemas.microsoft.com/office/drawing/2014/main" val="20001"/>
                    </a:ext>
                  </a:extLst>
                </a:gridCol>
              </a:tblGrid>
              <a:tr h="370840">
                <a:tc>
                  <a:txBody>
                    <a:bodyPr/>
                    <a:lstStyle/>
                    <a:p>
                      <a:r>
                        <a:rPr lang="en-US" sz="1400" b="0" i="0" u="none" strike="noStrike" cap="none" dirty="0">
                          <a:solidFill>
                            <a:schemeClr val="lt1"/>
                          </a:solidFill>
                          <a:latin typeface="Titillium Web"/>
                          <a:ea typeface="Titillium Web"/>
                          <a:cs typeface="Titillium Web"/>
                          <a:sym typeface="Titillium Web"/>
                        </a:rPr>
                        <a:t>students:</a:t>
                      </a:r>
                    </a:p>
                    <a:p>
                      <a:r>
                        <a:rPr lang="en-US" sz="1400" b="0" i="0" u="none" strike="noStrike" cap="none" dirty="0">
                          <a:solidFill>
                            <a:schemeClr val="lt1"/>
                          </a:solidFill>
                          <a:latin typeface="Titillium Web"/>
                          <a:ea typeface="Titillium Web"/>
                          <a:cs typeface="Titillium Web"/>
                          <a:sym typeface="Titillium Web"/>
                        </a:rPr>
                        <a:t>  - name: “John”</a:t>
                      </a:r>
                    </a:p>
                    <a:p>
                      <a:r>
                        <a:rPr lang="en-US" sz="1400" b="0" i="0" u="none" strike="noStrike" cap="none" dirty="0">
                          <a:solidFill>
                            <a:schemeClr val="lt1"/>
                          </a:solidFill>
                          <a:latin typeface="Titillium Web"/>
                          <a:ea typeface="Titillium Web"/>
                          <a:cs typeface="Titillium Web"/>
                          <a:sym typeface="Titillium Web"/>
                        </a:rPr>
                        <a:t>     age:</a:t>
                      </a:r>
                      <a:r>
                        <a:rPr lang="en-US" sz="1400" b="0" i="0" u="none" strike="noStrike" cap="none" baseline="0" dirty="0">
                          <a:solidFill>
                            <a:schemeClr val="lt1"/>
                          </a:solidFill>
                          <a:latin typeface="Titillium Web"/>
                          <a:ea typeface="Titillium Web"/>
                          <a:cs typeface="Titillium Web"/>
                          <a:sym typeface="Titillium Web"/>
                        </a:rPr>
                        <a:t> 18</a:t>
                      </a:r>
                    </a:p>
                    <a:p>
                      <a:r>
                        <a:rPr lang="en-US" sz="1400" b="0" i="0" u="none" strike="noStrike" cap="none" baseline="0" dirty="0">
                          <a:solidFill>
                            <a:schemeClr val="lt1"/>
                          </a:solidFill>
                          <a:latin typeface="Titillium Web"/>
                          <a:ea typeface="Titillium Web"/>
                          <a:cs typeface="Titillium Web"/>
                          <a:sym typeface="Titillium Web"/>
                        </a:rPr>
                        <a:t>     address:</a:t>
                      </a:r>
                    </a:p>
                    <a:p>
                      <a:r>
                        <a:rPr lang="en-US" sz="1400" b="0" i="0" u="none" strike="noStrike" cap="none" baseline="0" dirty="0">
                          <a:solidFill>
                            <a:schemeClr val="lt1"/>
                          </a:solidFill>
                          <a:latin typeface="Titillium Web"/>
                          <a:ea typeface="Titillium Web"/>
                          <a:cs typeface="Titillium Web"/>
                          <a:sym typeface="Titillium Web"/>
                        </a:rPr>
                        <a:t>        street: </a:t>
                      </a:r>
                      <a:r>
                        <a:rPr lang="en-US" sz="1400" b="0" i="0" u="none" strike="noStrike" cap="none" baseline="0" dirty="0" err="1">
                          <a:solidFill>
                            <a:schemeClr val="lt1"/>
                          </a:solidFill>
                          <a:latin typeface="Titillium Web"/>
                          <a:ea typeface="Titillium Web"/>
                          <a:cs typeface="Titillium Web"/>
                          <a:sym typeface="Titillium Web"/>
                        </a:rPr>
                        <a:t>foostreet</a:t>
                      </a:r>
                      <a:r>
                        <a:rPr lang="en-US" sz="1400" b="0" i="0" u="none" strike="noStrike" cap="none" baseline="0" dirty="0">
                          <a:solidFill>
                            <a:schemeClr val="lt1"/>
                          </a:solidFill>
                          <a:latin typeface="Titillium Web"/>
                          <a:ea typeface="Titillium Web"/>
                          <a:cs typeface="Titillium Web"/>
                          <a:sym typeface="Titillium Web"/>
                        </a:rPr>
                        <a:t> 47</a:t>
                      </a:r>
                    </a:p>
                    <a:p>
                      <a:r>
                        <a:rPr lang="en-US" sz="1400" b="0" i="0" u="none" strike="noStrike" cap="none" baseline="0" dirty="0">
                          <a:solidFill>
                            <a:schemeClr val="lt1"/>
                          </a:solidFill>
                          <a:latin typeface="Titillium Web"/>
                          <a:ea typeface="Titillium Web"/>
                          <a:cs typeface="Titillium Web"/>
                          <a:sym typeface="Titillium Web"/>
                        </a:rPr>
                        <a:t>        city: London</a:t>
                      </a:r>
                    </a:p>
                    <a:p>
                      <a:r>
                        <a:rPr lang="en-US" sz="1400" b="0" i="0" u="none" strike="noStrike" cap="none" dirty="0">
                          <a:solidFill>
                            <a:schemeClr val="lt1"/>
                          </a:solidFill>
                          <a:latin typeface="Titillium Web"/>
                          <a:ea typeface="Titillium Web"/>
                          <a:cs typeface="Titillium Web"/>
                          <a:sym typeface="Titillium Web"/>
                        </a:rPr>
                        <a:t> - name: “Marie”</a:t>
                      </a:r>
                    </a:p>
                    <a:p>
                      <a:r>
                        <a:rPr lang="en-US" sz="1400" b="0" i="0" u="none" strike="noStrike" cap="none" dirty="0">
                          <a:solidFill>
                            <a:schemeClr val="lt1"/>
                          </a:solidFill>
                          <a:latin typeface="Titillium Web"/>
                          <a:ea typeface="Titillium Web"/>
                          <a:cs typeface="Titillium Web"/>
                          <a:sym typeface="Titillium Web"/>
                        </a:rPr>
                        <a:t>     age:</a:t>
                      </a:r>
                      <a:r>
                        <a:rPr lang="en-US" sz="1400" b="0" i="0" u="none" strike="noStrike" cap="none" baseline="0" dirty="0">
                          <a:solidFill>
                            <a:schemeClr val="lt1"/>
                          </a:solidFill>
                          <a:latin typeface="Titillium Web"/>
                          <a:ea typeface="Titillium Web"/>
                          <a:cs typeface="Titillium Web"/>
                          <a:sym typeface="Titillium Web"/>
                        </a:rPr>
                        <a:t> 19</a:t>
                      </a:r>
                    </a:p>
                    <a:p>
                      <a:r>
                        <a:rPr lang="en-US" sz="1400" b="0" i="0" u="none" strike="noStrike" cap="none" baseline="0" dirty="0">
                          <a:solidFill>
                            <a:schemeClr val="lt1"/>
                          </a:solidFill>
                          <a:latin typeface="Titillium Web"/>
                          <a:ea typeface="Titillium Web"/>
                          <a:cs typeface="Titillium Web"/>
                          <a:sym typeface="Titillium Web"/>
                        </a:rPr>
                        <a:t>     address:</a:t>
                      </a:r>
                    </a:p>
                    <a:p>
                      <a:r>
                        <a:rPr lang="en-US" sz="1400" b="0" i="0" u="none" strike="noStrike" cap="none" baseline="0" dirty="0">
                          <a:solidFill>
                            <a:schemeClr val="lt1"/>
                          </a:solidFill>
                          <a:latin typeface="Titillium Web"/>
                          <a:ea typeface="Titillium Web"/>
                          <a:cs typeface="Titillium Web"/>
                          <a:sym typeface="Titillium Web"/>
                        </a:rPr>
                        <a:t>       street: “</a:t>
                      </a:r>
                      <a:r>
                        <a:rPr lang="en-US" sz="1400" b="0" i="0" u="none" strike="noStrike" cap="none" baseline="0" dirty="0" err="1">
                          <a:solidFill>
                            <a:schemeClr val="lt1"/>
                          </a:solidFill>
                          <a:latin typeface="Titillium Web"/>
                          <a:ea typeface="Titillium Web"/>
                          <a:cs typeface="Titillium Web"/>
                          <a:sym typeface="Titillium Web"/>
                        </a:rPr>
                        <a:t>barstreet</a:t>
                      </a:r>
                      <a:r>
                        <a:rPr lang="en-US" sz="1400" b="0" i="0" u="none" strike="noStrike" cap="none" baseline="0" dirty="0">
                          <a:solidFill>
                            <a:schemeClr val="lt1"/>
                          </a:solidFill>
                          <a:latin typeface="Titillium Web"/>
                          <a:ea typeface="Titillium Web"/>
                          <a:cs typeface="Titillium Web"/>
                          <a:sym typeface="Titillium Web"/>
                        </a:rPr>
                        <a:t> 11"</a:t>
                      </a:r>
                    </a:p>
                    <a:p>
                      <a:r>
                        <a:rPr lang="en-US" sz="1400" b="0" i="0" u="none" strike="noStrike" cap="none" baseline="0" dirty="0">
                          <a:solidFill>
                            <a:schemeClr val="lt1"/>
                          </a:solidFill>
                          <a:latin typeface="Titillium Web"/>
                          <a:ea typeface="Titillium Web"/>
                          <a:cs typeface="Titillium Web"/>
                          <a:sym typeface="Titillium Web"/>
                        </a:rPr>
                        <a:t>       city: Manchester</a:t>
                      </a:r>
                      <a:endParaRPr lang="de-DE" sz="1400" b="0" i="0" u="none" strike="noStrike" cap="none" dirty="0">
                        <a:solidFill>
                          <a:schemeClr val="lt1"/>
                        </a:solidFill>
                        <a:latin typeface="Titillium Web"/>
                        <a:ea typeface="Titillium Web"/>
                        <a:cs typeface="Titillium Web"/>
                        <a:sym typeface="Titillium Web"/>
                      </a:endParaRPr>
                    </a:p>
                  </a:txBody>
                  <a:tcPr/>
                </a:tc>
                <a:tc>
                  <a:txBody>
                    <a:bodyPr/>
                    <a:lstStyle/>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“students”: [</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“name”: “John”,</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“age”: 18,</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“address”: {</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“street”: “</a:t>
                      </a:r>
                      <a:r>
                        <a:rPr lang="en-US" sz="1400" b="0" i="0" u="none" strike="noStrike" cap="none" baseline="0" dirty="0" err="1">
                          <a:solidFill>
                            <a:schemeClr val="lt1"/>
                          </a:solidFill>
                          <a:latin typeface="Titillium Web"/>
                          <a:ea typeface="Titillium Web"/>
                          <a:cs typeface="Titillium Web"/>
                          <a:sym typeface="Titillium Web"/>
                        </a:rPr>
                        <a:t>foostreet</a:t>
                      </a:r>
                      <a:r>
                        <a:rPr lang="en-US" sz="1400" b="0" i="0" u="none" strike="noStrike" cap="none" baseline="0" dirty="0">
                          <a:solidFill>
                            <a:schemeClr val="lt1"/>
                          </a:solidFill>
                          <a:latin typeface="Titillium Web"/>
                          <a:ea typeface="Titillium Web"/>
                          <a:cs typeface="Titillium Web"/>
                          <a:sym typeface="Titillium Web"/>
                        </a:rPr>
                        <a:t> 47”,</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“city”: “London”</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  </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“name”: “Marie”,</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“age”: 19,</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“address”: {</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“street”: “</a:t>
                      </a:r>
                      <a:r>
                        <a:rPr lang="en-US" sz="1400" b="0" i="0" u="none" strike="noStrike" cap="none" baseline="0" dirty="0" err="1">
                          <a:solidFill>
                            <a:schemeClr val="lt1"/>
                          </a:solidFill>
                          <a:latin typeface="Titillium Web"/>
                          <a:ea typeface="Titillium Web"/>
                          <a:cs typeface="Titillium Web"/>
                          <a:sym typeface="Titillium Web"/>
                        </a:rPr>
                        <a:t>barstreet</a:t>
                      </a:r>
                      <a:r>
                        <a:rPr lang="en-US" sz="1400" b="0" i="0" u="none" strike="noStrike" cap="none" baseline="0">
                          <a:solidFill>
                            <a:schemeClr val="lt1"/>
                          </a:solidFill>
                          <a:latin typeface="Titillium Web"/>
                          <a:ea typeface="Titillium Web"/>
                          <a:cs typeface="Titillium Web"/>
                          <a:sym typeface="Titillium Web"/>
                        </a:rPr>
                        <a:t> 11”,</a:t>
                      </a:r>
                      <a:endParaRPr lang="en-US" sz="1400" b="0" i="0" u="none" strike="noStrike" cap="none" baseline="0" dirty="0">
                        <a:solidFill>
                          <a:schemeClr val="lt1"/>
                        </a:solidFill>
                        <a:latin typeface="Titillium Web"/>
                        <a:ea typeface="Titillium Web"/>
                        <a:cs typeface="Titillium Web"/>
                        <a:sym typeface="Titillium Web"/>
                      </a:endParaRP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“city”: “Manchester”</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  </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  ]</a:t>
                      </a:r>
                    </a:p>
                    <a:p>
                      <a:pPr marR="0" algn="l" rtl="0">
                        <a:lnSpc>
                          <a:spcPct val="100000"/>
                        </a:lnSpc>
                        <a:spcBef>
                          <a:spcPts val="0"/>
                        </a:spcBef>
                        <a:spcAft>
                          <a:spcPts val="0"/>
                        </a:spcAft>
                        <a:buClr>
                          <a:srgbClr val="000000"/>
                        </a:buClr>
                        <a:buFont typeface="Arial"/>
                      </a:pPr>
                      <a:r>
                        <a:rPr lang="en-US" sz="1400" b="0" i="0" u="none" strike="noStrike" cap="none" baseline="0" dirty="0">
                          <a:solidFill>
                            <a:schemeClr val="lt1"/>
                          </a:solidFill>
                          <a:latin typeface="Titillium Web"/>
                          <a:ea typeface="Titillium Web"/>
                          <a:cs typeface="Titillium Web"/>
                          <a:sym typeface="Titillium Web"/>
                        </a:rPr>
                        <a:t>}</a:t>
                      </a:r>
                      <a:endParaRPr lang="de-DE" sz="1400" b="0" i="0" u="none" strike="noStrike" cap="none" baseline="0" dirty="0">
                        <a:solidFill>
                          <a:schemeClr val="lt1"/>
                        </a:solidFill>
                        <a:latin typeface="Titillium Web"/>
                        <a:ea typeface="Titillium Web"/>
                        <a:cs typeface="Titillium Web"/>
                        <a:sym typeface="Titillium Web"/>
                      </a:endParaRPr>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r>
              <a:rPr lang="en-US" dirty="0" err="1"/>
              <a:t>kubectl</a:t>
            </a:r>
            <a:endParaRPr lang="en-US" sz="2400" b="1" i="0" u="none" strike="noStrike" cap="none" dirty="0">
              <a:solidFill>
                <a:schemeClr val="lt2"/>
              </a:solidFill>
              <a:latin typeface="Titillium Web"/>
              <a:ea typeface="Titillium Web"/>
              <a:cs typeface="Titillium Web"/>
              <a:sym typeface="Titillium Web"/>
            </a:endParaRPr>
          </a:p>
        </p:txBody>
      </p:sp>
      <p:sp>
        <p:nvSpPr>
          <p:cNvPr id="31" name="Google Shape;754;p9"/>
          <p:cNvSpPr/>
          <p:nvPr/>
        </p:nvSpPr>
        <p:spPr>
          <a:xfrm>
            <a:off x="434175" y="1986681"/>
            <a:ext cx="5479822" cy="4150981"/>
          </a:xfrm>
          <a:prstGeom prst="roundRect">
            <a:avLst>
              <a:gd name="adj" fmla="val 4345"/>
            </a:avLst>
          </a:prstGeom>
          <a:solidFill>
            <a:schemeClr val="accent2"/>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indent="-285750">
              <a:buClr>
                <a:schemeClr val="lt1"/>
              </a:buClr>
              <a:buSzPts val="1400"/>
              <a:buFont typeface="Arial"/>
              <a:buChar char="•"/>
            </a:pPr>
            <a:r>
              <a:rPr lang="en-US" sz="1600" dirty="0" err="1">
                <a:solidFill>
                  <a:schemeClr val="lt1"/>
                </a:solidFill>
                <a:latin typeface="Titillium Web"/>
                <a:ea typeface="Titillium Web"/>
                <a:cs typeface="Titillium Web"/>
                <a:sym typeface="Titillium Web"/>
              </a:rPr>
              <a:t>Kubernetes</a:t>
            </a:r>
            <a:r>
              <a:rPr lang="en-US" sz="1600" dirty="0">
                <a:solidFill>
                  <a:schemeClr val="lt1"/>
                </a:solidFill>
                <a:latin typeface="Titillium Web"/>
                <a:ea typeface="Titillium Web"/>
                <a:cs typeface="Titillium Web"/>
                <a:sym typeface="Titillium Web"/>
              </a:rPr>
              <a:t> provides a command line tool for communicating with a </a:t>
            </a:r>
            <a:r>
              <a:rPr lang="en-US" sz="1600" dirty="0" err="1">
                <a:solidFill>
                  <a:schemeClr val="lt1"/>
                </a:solidFill>
                <a:latin typeface="Titillium Web"/>
                <a:ea typeface="Titillium Web"/>
                <a:cs typeface="Titillium Web"/>
                <a:sym typeface="Titillium Web"/>
              </a:rPr>
              <a:t>Kubernetes</a:t>
            </a:r>
            <a:r>
              <a:rPr lang="en-US" sz="1600" dirty="0">
                <a:solidFill>
                  <a:schemeClr val="lt1"/>
                </a:solidFill>
                <a:latin typeface="Titillium Web"/>
                <a:ea typeface="Titillium Web"/>
                <a:cs typeface="Titillium Web"/>
                <a:sym typeface="Titillium Web"/>
              </a:rPr>
              <a:t> cluster's control plane, using the </a:t>
            </a:r>
            <a:r>
              <a:rPr lang="en-US" sz="1600" dirty="0" err="1">
                <a:solidFill>
                  <a:schemeClr val="lt1"/>
                </a:solidFill>
                <a:latin typeface="Titillium Web"/>
                <a:ea typeface="Titillium Web"/>
                <a:cs typeface="Titillium Web"/>
                <a:sym typeface="Titillium Web"/>
              </a:rPr>
              <a:t>Kubernetes</a:t>
            </a:r>
            <a:r>
              <a:rPr lang="en-US" sz="1600" dirty="0">
                <a:solidFill>
                  <a:schemeClr val="lt1"/>
                </a:solidFill>
                <a:latin typeface="Titillium Web"/>
                <a:ea typeface="Titillium Web"/>
                <a:cs typeface="Titillium Web"/>
                <a:sym typeface="Titillium Web"/>
              </a:rPr>
              <a:t> API. This is called </a:t>
            </a:r>
            <a:r>
              <a:rPr lang="en-US" sz="1600" dirty="0" err="1">
                <a:solidFill>
                  <a:schemeClr val="lt1"/>
                </a:solidFill>
                <a:latin typeface="Titillium Web"/>
                <a:ea typeface="Titillium Web"/>
                <a:cs typeface="Titillium Web"/>
                <a:sym typeface="Titillium Web"/>
              </a:rPr>
              <a:t>kubectl</a:t>
            </a:r>
            <a:r>
              <a:rPr lang="en-US" sz="1600" dirty="0">
                <a:solidFill>
                  <a:schemeClr val="lt1"/>
                </a:solidFill>
                <a:latin typeface="Titillium Web"/>
                <a:ea typeface="Titillium Web"/>
                <a:cs typeface="Titillium Web"/>
                <a:sym typeface="Titillium Web"/>
              </a:rPr>
              <a:t>.</a:t>
            </a:r>
          </a:p>
          <a:p>
            <a:pPr marL="285750" indent="-285750">
              <a:buClr>
                <a:schemeClr val="lt1"/>
              </a:buClr>
              <a:buSzPts val="1400"/>
              <a:buFont typeface="Arial"/>
              <a:buChar char="•"/>
            </a:pPr>
            <a:endParaRPr lang="en-US" sz="1600" dirty="0">
              <a:solidFill>
                <a:schemeClr val="lt1"/>
              </a:solidFill>
              <a:latin typeface="Titillium Web"/>
              <a:ea typeface="Titillium Web"/>
              <a:cs typeface="Titillium Web"/>
              <a:sym typeface="Titillium Web"/>
            </a:endParaRPr>
          </a:p>
          <a:p>
            <a:pPr marL="285750" indent="-285750">
              <a:buClr>
                <a:schemeClr val="lt1"/>
              </a:buClr>
              <a:buSzPts val="1400"/>
              <a:buFont typeface="Arial"/>
              <a:buChar char="•"/>
            </a:pPr>
            <a:r>
              <a:rPr lang="en-US" sz="1600" dirty="0">
                <a:solidFill>
                  <a:schemeClr val="lt1"/>
                </a:solidFill>
                <a:latin typeface="Titillium Web"/>
                <a:ea typeface="Titillium Web"/>
                <a:cs typeface="Titillium Web"/>
                <a:sym typeface="Titillium Web"/>
              </a:rPr>
              <a:t>For configuration, </a:t>
            </a:r>
            <a:r>
              <a:rPr lang="en-US" sz="1600" dirty="0" err="1">
                <a:solidFill>
                  <a:schemeClr val="lt1"/>
                </a:solidFill>
                <a:latin typeface="Titillium Web"/>
                <a:ea typeface="Titillium Web"/>
                <a:cs typeface="Titillium Web"/>
                <a:sym typeface="Titillium Web"/>
              </a:rPr>
              <a:t>kubectl</a:t>
            </a:r>
            <a:r>
              <a:rPr lang="en-US" sz="1600" dirty="0">
                <a:solidFill>
                  <a:schemeClr val="lt1"/>
                </a:solidFill>
                <a:latin typeface="Titillium Web"/>
                <a:ea typeface="Titillium Web"/>
                <a:cs typeface="Titillium Web"/>
                <a:sym typeface="Titillium Web"/>
              </a:rPr>
              <a:t> looks for a file named </a:t>
            </a:r>
            <a:r>
              <a:rPr lang="en-US" sz="1600" dirty="0" err="1">
                <a:solidFill>
                  <a:schemeClr val="lt1"/>
                </a:solidFill>
                <a:latin typeface="Titillium Web"/>
                <a:ea typeface="Titillium Web"/>
                <a:cs typeface="Titillium Web"/>
                <a:sym typeface="Titillium Web"/>
              </a:rPr>
              <a:t>config</a:t>
            </a:r>
            <a:r>
              <a:rPr lang="en-US" sz="1600" dirty="0">
                <a:solidFill>
                  <a:schemeClr val="lt1"/>
                </a:solidFill>
                <a:latin typeface="Titillium Web"/>
                <a:ea typeface="Titillium Web"/>
                <a:cs typeface="Titillium Web"/>
                <a:sym typeface="Titillium Web"/>
              </a:rPr>
              <a:t> in the $HOME/.</a:t>
            </a:r>
            <a:r>
              <a:rPr lang="en-US" sz="1600" dirty="0" err="1">
                <a:solidFill>
                  <a:schemeClr val="lt1"/>
                </a:solidFill>
                <a:latin typeface="Titillium Web"/>
                <a:ea typeface="Titillium Web"/>
                <a:cs typeface="Titillium Web"/>
                <a:sym typeface="Titillium Web"/>
              </a:rPr>
              <a:t>kube</a:t>
            </a:r>
            <a:r>
              <a:rPr lang="en-US" sz="1600" dirty="0">
                <a:solidFill>
                  <a:schemeClr val="lt1"/>
                </a:solidFill>
                <a:latin typeface="Titillium Web"/>
                <a:ea typeface="Titillium Web"/>
                <a:cs typeface="Titillium Web"/>
                <a:sym typeface="Titillium Web"/>
              </a:rPr>
              <a:t> directory. You can specify other </a:t>
            </a:r>
            <a:r>
              <a:rPr lang="en-US" sz="1600" dirty="0" err="1">
                <a:solidFill>
                  <a:schemeClr val="lt1"/>
                </a:solidFill>
                <a:latin typeface="Titillium Web"/>
                <a:ea typeface="Titillium Web"/>
                <a:cs typeface="Titillium Web"/>
                <a:sym typeface="Titillium Web"/>
              </a:rPr>
              <a:t>kubeconfig</a:t>
            </a:r>
            <a:r>
              <a:rPr lang="en-US" sz="1600" dirty="0">
                <a:solidFill>
                  <a:schemeClr val="lt1"/>
                </a:solidFill>
                <a:latin typeface="Titillium Web"/>
                <a:ea typeface="Titillium Web"/>
                <a:cs typeface="Titillium Web"/>
                <a:sym typeface="Titillium Web"/>
              </a:rPr>
              <a:t> files by setting the KUBECONFIG environment variable or by setting the --</a:t>
            </a:r>
            <a:r>
              <a:rPr lang="en-US" sz="1600" dirty="0" err="1">
                <a:solidFill>
                  <a:schemeClr val="lt1"/>
                </a:solidFill>
                <a:latin typeface="Titillium Web"/>
                <a:ea typeface="Titillium Web"/>
                <a:cs typeface="Titillium Web"/>
                <a:sym typeface="Titillium Web"/>
              </a:rPr>
              <a:t>kubeconfig</a:t>
            </a:r>
            <a:r>
              <a:rPr lang="en-US" sz="1600" dirty="0">
                <a:solidFill>
                  <a:schemeClr val="lt1"/>
                </a:solidFill>
                <a:latin typeface="Titillium Web"/>
                <a:ea typeface="Titillium Web"/>
                <a:cs typeface="Titillium Web"/>
                <a:sym typeface="Titillium Web"/>
              </a:rPr>
              <a:t> flag.</a:t>
            </a:r>
          </a:p>
          <a:p>
            <a:pPr marL="285750" indent="-285750">
              <a:buClr>
                <a:schemeClr val="lt1"/>
              </a:buClr>
              <a:buSzPts val="1400"/>
              <a:buFont typeface="Arial"/>
              <a:buChar char="•"/>
            </a:pPr>
            <a:endParaRPr lang="en-US" sz="1600" dirty="0">
              <a:solidFill>
                <a:schemeClr val="lt1"/>
              </a:solidFill>
              <a:latin typeface="Titillium Web"/>
              <a:ea typeface="Titillium Web"/>
              <a:cs typeface="Titillium Web"/>
              <a:sym typeface="Titillium Web"/>
            </a:endParaRPr>
          </a:p>
          <a:p>
            <a:pPr marL="285750" indent="-285750">
              <a:buClr>
                <a:schemeClr val="lt1"/>
              </a:buClr>
              <a:buSzPts val="1400"/>
              <a:buFont typeface="Arial"/>
              <a:buChar char="•"/>
            </a:pPr>
            <a:r>
              <a:rPr lang="en-US" sz="1600" dirty="0">
                <a:solidFill>
                  <a:schemeClr val="lt1"/>
                </a:solidFill>
                <a:latin typeface="Titillium Web"/>
                <a:ea typeface="Titillium Web"/>
                <a:cs typeface="Titillium Web"/>
                <a:sym typeface="Titillium Web"/>
              </a:rPr>
              <a:t>The KUBECONFIG is a file containing connection details to connect to a </a:t>
            </a:r>
            <a:r>
              <a:rPr lang="en-US" sz="1600" dirty="0" err="1">
                <a:solidFill>
                  <a:schemeClr val="lt1"/>
                </a:solidFill>
                <a:latin typeface="Titillium Web"/>
                <a:ea typeface="Titillium Web"/>
                <a:cs typeface="Titillium Web"/>
                <a:sym typeface="Titillium Web"/>
              </a:rPr>
              <a:t>specfic</a:t>
            </a:r>
            <a:r>
              <a:rPr lang="en-US" sz="1600" dirty="0">
                <a:solidFill>
                  <a:schemeClr val="lt1"/>
                </a:solidFill>
                <a:latin typeface="Titillium Web"/>
                <a:ea typeface="Titillium Web"/>
                <a:cs typeface="Titillium Web"/>
                <a:sym typeface="Titillium Web"/>
              </a:rPr>
              <a:t> cluster</a:t>
            </a:r>
          </a:p>
          <a:p>
            <a:pPr marL="285750" indent="-285750">
              <a:buClr>
                <a:schemeClr val="lt1"/>
              </a:buClr>
              <a:buSzPts val="1400"/>
              <a:buFont typeface="Arial"/>
              <a:buChar char="•"/>
            </a:pPr>
            <a:endParaRPr lang="en-US" sz="1600" dirty="0">
              <a:solidFill>
                <a:schemeClr val="lt1"/>
              </a:solidFill>
              <a:latin typeface="Titillium Web"/>
              <a:ea typeface="Titillium Web"/>
              <a:cs typeface="Titillium Web"/>
              <a:sym typeface="Titillium Web"/>
            </a:endParaRPr>
          </a:p>
          <a:p>
            <a:pPr marL="285750" indent="-285750">
              <a:buClr>
                <a:schemeClr val="lt1"/>
              </a:buClr>
              <a:buSzPts val="1400"/>
              <a:buFont typeface="Arial"/>
              <a:buChar char="•"/>
            </a:pPr>
            <a:r>
              <a:rPr lang="en-US" sz="1600" dirty="0" err="1">
                <a:solidFill>
                  <a:schemeClr val="lt1"/>
                </a:solidFill>
                <a:latin typeface="Titillium Web"/>
                <a:ea typeface="Titillium Web"/>
                <a:cs typeface="Titillium Web"/>
                <a:sym typeface="Titillium Web"/>
              </a:rPr>
              <a:t>Cheatsheet</a:t>
            </a:r>
            <a:r>
              <a:rPr lang="en-US" sz="1600" dirty="0">
                <a:solidFill>
                  <a:schemeClr val="lt1"/>
                </a:solidFill>
                <a:latin typeface="Titillium Web"/>
                <a:ea typeface="Titillium Web"/>
                <a:cs typeface="Titillium Web"/>
                <a:sym typeface="Titillium Web"/>
              </a:rPr>
              <a:t> https://kubernetes.io/docs/reference/kubectl/cheatsheet/</a:t>
            </a:r>
          </a:p>
        </p:txBody>
      </p:sp>
      <p:sp>
        <p:nvSpPr>
          <p:cNvPr id="33" name="Google Shape;754;p9"/>
          <p:cNvSpPr/>
          <p:nvPr/>
        </p:nvSpPr>
        <p:spPr>
          <a:xfrm>
            <a:off x="6395316" y="415535"/>
            <a:ext cx="5479822" cy="4695896"/>
          </a:xfrm>
          <a:prstGeom prst="roundRect">
            <a:avLst>
              <a:gd name="adj" fmla="val 4345"/>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indent="-285750">
              <a:buClr>
                <a:schemeClr val="lt1"/>
              </a:buClr>
              <a:buSzPts val="1400"/>
            </a:pPr>
            <a:r>
              <a:rPr lang="en-US" sz="1800" dirty="0">
                <a:solidFill>
                  <a:schemeClr val="lt1"/>
                </a:solidFill>
                <a:latin typeface="Titillium Web"/>
                <a:ea typeface="Titillium Web"/>
                <a:cs typeface="Titillium Web"/>
                <a:sym typeface="Titillium Web"/>
              </a:rPr>
              <a:t>Useful </a:t>
            </a:r>
            <a:r>
              <a:rPr lang="en-US" sz="1800" dirty="0" err="1">
                <a:solidFill>
                  <a:schemeClr val="lt1"/>
                </a:solidFill>
                <a:latin typeface="Titillium Web"/>
                <a:ea typeface="Titillium Web"/>
                <a:cs typeface="Titillium Web"/>
                <a:sym typeface="Titillium Web"/>
              </a:rPr>
              <a:t>kubectl</a:t>
            </a:r>
            <a:r>
              <a:rPr lang="en-US" sz="1800" dirty="0">
                <a:solidFill>
                  <a:schemeClr val="lt1"/>
                </a:solidFill>
                <a:latin typeface="Titillium Web"/>
                <a:ea typeface="Titillium Web"/>
                <a:cs typeface="Titillium Web"/>
                <a:sym typeface="Titillium Web"/>
              </a:rPr>
              <a:t> commands</a:t>
            </a:r>
          </a:p>
          <a:p>
            <a:pPr marL="285750" indent="-285750">
              <a:buClr>
                <a:schemeClr val="lt1"/>
              </a:buClr>
              <a:buSzPts val="1400"/>
            </a:pPr>
            <a:endParaRPr lang="en-US" sz="1800" dirty="0">
              <a:solidFill>
                <a:schemeClr val="lt1"/>
              </a:solidFill>
              <a:latin typeface="Titillium Web"/>
              <a:ea typeface="Titillium Web"/>
              <a:cs typeface="Titillium Web"/>
              <a:sym typeface="Titillium Web"/>
            </a:endParaRPr>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Enable </a:t>
            </a:r>
            <a:r>
              <a:rPr lang="en-US" dirty="0" err="1">
                <a:solidFill>
                  <a:schemeClr val="lt1"/>
                </a:solidFill>
                <a:latin typeface="Titillium Web"/>
                <a:ea typeface="Titillium Web"/>
                <a:cs typeface="Titillium Web"/>
                <a:sym typeface="Titillium Web"/>
              </a:rPr>
              <a:t>autocompletion</a:t>
            </a:r>
            <a:r>
              <a:rPr lang="en-US" dirty="0">
                <a:solidFill>
                  <a:schemeClr val="lt1"/>
                </a:solidFill>
                <a:latin typeface="Titillium Web"/>
                <a:ea typeface="Titillium Web"/>
                <a:cs typeface="Titillium Web"/>
                <a:sym typeface="Titillium Web"/>
              </a:rPr>
              <a:t> (e.g. bash)</a:t>
            </a:r>
          </a:p>
          <a:p>
            <a:pPr marL="285750" indent="-285750">
              <a:buClr>
                <a:schemeClr val="lt1"/>
              </a:buClr>
              <a:buSzPts val="1400"/>
            </a:pPr>
            <a:r>
              <a:rPr lang="en-US" dirty="0"/>
              <a:t>	source &lt;(</a:t>
            </a:r>
            <a:r>
              <a:rPr lang="en-US" dirty="0" err="1"/>
              <a:t>kubectl</a:t>
            </a:r>
            <a:r>
              <a:rPr lang="en-US" dirty="0"/>
              <a:t> completion bash)</a:t>
            </a:r>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Create a resource</a:t>
            </a:r>
          </a:p>
          <a:p>
            <a:pPr marL="285750" indent="-285750">
              <a:buClr>
                <a:schemeClr val="lt1"/>
              </a:buClr>
              <a:buSzPts val="1400"/>
            </a:pPr>
            <a:r>
              <a:rPr lang="de-DE" dirty="0"/>
              <a:t>	</a:t>
            </a:r>
            <a:r>
              <a:rPr lang="de-DE" dirty="0" err="1"/>
              <a:t>kubectl</a:t>
            </a:r>
            <a:r>
              <a:rPr lang="de-DE" dirty="0"/>
              <a:t> </a:t>
            </a:r>
            <a:r>
              <a:rPr lang="de-DE" dirty="0" err="1"/>
              <a:t>apply</a:t>
            </a:r>
            <a:r>
              <a:rPr lang="de-DE" dirty="0"/>
              <a:t> -f ./</a:t>
            </a:r>
            <a:r>
              <a:rPr lang="de-DE" dirty="0" err="1"/>
              <a:t>my-manifest.yaml</a:t>
            </a:r>
            <a:endParaRPr lang="de-DE" dirty="0"/>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List pods and output in </a:t>
            </a:r>
            <a:r>
              <a:rPr lang="en-US" dirty="0" err="1">
                <a:solidFill>
                  <a:schemeClr val="lt1"/>
                </a:solidFill>
                <a:latin typeface="Titillium Web"/>
                <a:ea typeface="Titillium Web"/>
                <a:cs typeface="Titillium Web"/>
                <a:sym typeface="Titillium Web"/>
              </a:rPr>
              <a:t>yaml</a:t>
            </a:r>
            <a:r>
              <a:rPr lang="en-US" dirty="0">
                <a:solidFill>
                  <a:schemeClr val="lt1"/>
                </a:solidFill>
                <a:latin typeface="Titillium Web"/>
                <a:ea typeface="Titillium Web"/>
                <a:cs typeface="Titillium Web"/>
                <a:sym typeface="Titillium Web"/>
              </a:rPr>
              <a:t> format</a:t>
            </a:r>
          </a:p>
          <a:p>
            <a:pPr marL="285750" indent="-285750">
              <a:buClr>
                <a:schemeClr val="lt1"/>
              </a:buClr>
              <a:buSzPts val="1400"/>
            </a:pPr>
            <a:r>
              <a:rPr lang="en-US" dirty="0"/>
              <a:t>	</a:t>
            </a:r>
            <a:r>
              <a:rPr lang="pl-PL" dirty="0"/>
              <a:t>kubectl get pod</a:t>
            </a:r>
            <a:r>
              <a:rPr lang="en-US" dirty="0"/>
              <a:t>s</a:t>
            </a:r>
            <a:r>
              <a:rPr lang="pl-PL" dirty="0"/>
              <a:t> -o yaml</a:t>
            </a:r>
            <a:endParaRPr lang="en-US" dirty="0"/>
          </a:p>
          <a:p>
            <a:pPr marL="285750" indent="-285750">
              <a:buClr>
                <a:schemeClr val="lt1"/>
              </a:buClr>
              <a:buSzPts val="1400"/>
            </a:pPr>
            <a:endParaRPr lang="en-US" dirty="0"/>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Delete pods and services with label name=</a:t>
            </a:r>
            <a:r>
              <a:rPr lang="en-US" dirty="0" err="1">
                <a:solidFill>
                  <a:schemeClr val="lt1"/>
                </a:solidFill>
                <a:latin typeface="Titillium Web"/>
                <a:ea typeface="Titillium Web"/>
                <a:cs typeface="Titillium Web"/>
                <a:sym typeface="Titillium Web"/>
              </a:rPr>
              <a:t>myLabel</a:t>
            </a:r>
            <a:endParaRPr lang="en-US" dirty="0">
              <a:solidFill>
                <a:schemeClr val="lt1"/>
              </a:solidFill>
              <a:latin typeface="Titillium Web"/>
              <a:ea typeface="Titillium Web"/>
              <a:cs typeface="Titillium Web"/>
              <a:sym typeface="Titillium Web"/>
            </a:endParaRPr>
          </a:p>
          <a:p>
            <a:pPr marL="285750" indent="-285750">
              <a:buClr>
                <a:schemeClr val="lt1"/>
              </a:buClr>
              <a:buSzPts val="1400"/>
            </a:pPr>
            <a:r>
              <a:rPr lang="en-US" dirty="0"/>
              <a:t>	</a:t>
            </a:r>
            <a:r>
              <a:rPr lang="en-US" dirty="0" err="1"/>
              <a:t>kubectl</a:t>
            </a:r>
            <a:r>
              <a:rPr lang="en-US" dirty="0"/>
              <a:t> delete </a:t>
            </a:r>
            <a:r>
              <a:rPr lang="en-US" dirty="0" err="1"/>
              <a:t>pods,services</a:t>
            </a:r>
            <a:r>
              <a:rPr lang="en-US" dirty="0"/>
              <a:t> -l name=</a:t>
            </a:r>
            <a:r>
              <a:rPr lang="en-US" dirty="0" err="1"/>
              <a:t>myLabel</a:t>
            </a:r>
            <a:endParaRPr lang="en-US" dirty="0"/>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Scale a resource specified in "</a:t>
            </a:r>
            <a:r>
              <a:rPr lang="en-US" dirty="0" err="1">
                <a:solidFill>
                  <a:schemeClr val="lt1"/>
                </a:solidFill>
                <a:latin typeface="Titillium Web"/>
                <a:ea typeface="Titillium Web"/>
                <a:cs typeface="Titillium Web"/>
                <a:sym typeface="Titillium Web"/>
              </a:rPr>
              <a:t>foo.yaml</a:t>
            </a:r>
            <a:r>
              <a:rPr lang="en-US" dirty="0">
                <a:solidFill>
                  <a:schemeClr val="lt1"/>
                </a:solidFill>
                <a:latin typeface="Titillium Web"/>
                <a:ea typeface="Titillium Web"/>
                <a:cs typeface="Titillium Web"/>
                <a:sym typeface="Titillium Web"/>
              </a:rPr>
              <a:t>" to 3</a:t>
            </a:r>
          </a:p>
          <a:p>
            <a:pPr marL="285750" indent="-285750">
              <a:buClr>
                <a:schemeClr val="lt1"/>
              </a:buClr>
              <a:buSzPts val="1400"/>
            </a:pPr>
            <a:r>
              <a:rPr lang="en-US" dirty="0"/>
              <a:t>	</a:t>
            </a:r>
            <a:r>
              <a:rPr lang="en-US" dirty="0" err="1"/>
              <a:t>kubectl</a:t>
            </a:r>
            <a:r>
              <a:rPr lang="en-US" dirty="0"/>
              <a:t> scale --replicas=3 -f </a:t>
            </a:r>
            <a:r>
              <a:rPr lang="en-US" dirty="0" err="1"/>
              <a:t>foo.yaml</a:t>
            </a:r>
            <a:endParaRPr lang="en-US" dirty="0"/>
          </a:p>
          <a:p>
            <a:pPr marL="285750" indent="-285750">
              <a:buClr>
                <a:schemeClr val="lt1"/>
              </a:buClr>
              <a:buSzPts val="1400"/>
            </a:pPr>
            <a:endParaRPr lang="de-DE" dirty="0"/>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Get pod logs of my-pod</a:t>
            </a:r>
          </a:p>
          <a:p>
            <a:pPr marL="285750" indent="-285750">
              <a:buClr>
                <a:schemeClr val="lt1"/>
              </a:buClr>
              <a:buSzPts val="1400"/>
            </a:pPr>
            <a:r>
              <a:rPr lang="de-DE" dirty="0"/>
              <a:t>	</a:t>
            </a:r>
            <a:r>
              <a:rPr lang="de-DE" dirty="0" err="1"/>
              <a:t>kubectl</a:t>
            </a:r>
            <a:r>
              <a:rPr lang="de-DE" dirty="0"/>
              <a:t> </a:t>
            </a:r>
            <a:r>
              <a:rPr lang="de-DE" dirty="0" err="1"/>
              <a:t>logs</a:t>
            </a:r>
            <a:r>
              <a:rPr lang="de-DE" dirty="0"/>
              <a:t> </a:t>
            </a:r>
            <a:r>
              <a:rPr lang="de-DE" dirty="0" err="1"/>
              <a:t>my-pod</a:t>
            </a:r>
            <a:r>
              <a:rPr lang="de-DE" dirty="0"/>
              <a:t> </a:t>
            </a:r>
            <a:endParaRPr lang="en-US" dirty="0">
              <a:solidFill>
                <a:schemeClr val="lt1"/>
              </a:solidFill>
              <a:latin typeface="Titillium Web"/>
              <a:ea typeface="Titillium Web"/>
              <a:cs typeface="Titillium Web"/>
              <a:sym typeface="Titillium Web"/>
            </a:endParaRPr>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dirty="0"/>
              <a:t>H</a:t>
            </a:r>
            <a:r>
              <a:rPr lang="en-US" sz="2400" b="1" i="0" u="none" strike="noStrike" cap="none" dirty="0">
                <a:solidFill>
                  <a:schemeClr val="lt2"/>
                </a:solidFill>
                <a:latin typeface="Titillium Web"/>
                <a:ea typeface="Titillium Web"/>
                <a:cs typeface="Titillium Web"/>
                <a:sym typeface="Titillium Web"/>
              </a:rPr>
              <a:t>elm</a:t>
            </a:r>
          </a:p>
        </p:txBody>
      </p:sp>
      <p:sp>
        <p:nvSpPr>
          <p:cNvPr id="31" name="Google Shape;754;p9"/>
          <p:cNvSpPr/>
          <p:nvPr/>
        </p:nvSpPr>
        <p:spPr>
          <a:xfrm>
            <a:off x="434175" y="1986681"/>
            <a:ext cx="5479822" cy="3973365"/>
          </a:xfrm>
          <a:prstGeom prst="roundRect">
            <a:avLst>
              <a:gd name="adj" fmla="val 4345"/>
            </a:avLst>
          </a:prstGeom>
          <a:solidFill>
            <a:schemeClr val="accent2"/>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indent="-285750">
              <a:buClr>
                <a:schemeClr val="lt1"/>
              </a:buClr>
              <a:buSzPts val="1400"/>
              <a:buFont typeface="Arial"/>
              <a:buChar char="•"/>
            </a:pPr>
            <a:r>
              <a:rPr lang="en-US" sz="1600" dirty="0">
                <a:solidFill>
                  <a:schemeClr val="lt1"/>
                </a:solidFill>
                <a:latin typeface="Titillium Web"/>
                <a:ea typeface="Titillium Web"/>
                <a:cs typeface="Titillium Web"/>
                <a:sym typeface="Titillium Web"/>
              </a:rPr>
              <a:t>The most important concept of Helm is a chart. A Chart is a set of </a:t>
            </a:r>
            <a:r>
              <a:rPr lang="en-US" sz="1600" dirty="0" err="1">
                <a:solidFill>
                  <a:schemeClr val="lt1"/>
                </a:solidFill>
                <a:latin typeface="Titillium Web"/>
                <a:ea typeface="Titillium Web"/>
                <a:cs typeface="Titillium Web"/>
                <a:sym typeface="Titillium Web"/>
              </a:rPr>
              <a:t>Kubernetes</a:t>
            </a:r>
            <a:r>
              <a:rPr lang="en-US" sz="1600" dirty="0">
                <a:solidFill>
                  <a:schemeClr val="lt1"/>
                </a:solidFill>
                <a:latin typeface="Titillium Web"/>
                <a:ea typeface="Titillium Web"/>
                <a:cs typeface="Titillium Web"/>
                <a:sym typeface="Titillium Web"/>
              </a:rPr>
              <a:t> YAML manifests grouped together. Helm charts make it possible to deploy a containerized application using a single command.</a:t>
            </a:r>
          </a:p>
          <a:p>
            <a:pPr marL="285750" indent="-285750">
              <a:buClr>
                <a:schemeClr val="lt1"/>
              </a:buClr>
              <a:buSzPts val="1400"/>
              <a:buFont typeface="Arial"/>
              <a:buChar char="•"/>
            </a:pPr>
            <a:endParaRPr lang="en-US" sz="1600" dirty="0">
              <a:solidFill>
                <a:schemeClr val="lt1"/>
              </a:solidFill>
              <a:latin typeface="Titillium Web"/>
              <a:ea typeface="Titillium Web"/>
              <a:cs typeface="Titillium Web"/>
              <a:sym typeface="Titillium Web"/>
            </a:endParaRPr>
          </a:p>
          <a:p>
            <a:pPr marL="285750" indent="-285750">
              <a:buClr>
                <a:schemeClr val="lt1"/>
              </a:buClr>
              <a:buSzPts val="1400"/>
              <a:buFont typeface="Arial"/>
              <a:buChar char="•"/>
            </a:pPr>
            <a:r>
              <a:rPr lang="en-US" sz="1600" dirty="0">
                <a:solidFill>
                  <a:schemeClr val="lt1"/>
                </a:solidFill>
                <a:latin typeface="Titillium Web"/>
                <a:ea typeface="Titillium Web"/>
                <a:cs typeface="Titillium Web"/>
                <a:sym typeface="Titillium Web"/>
              </a:rPr>
              <a:t>Charts are grouped in online collections called repositories. Each repository has a name and URL, making the charts easy to locate, download, and install.</a:t>
            </a:r>
          </a:p>
          <a:p>
            <a:pPr marL="285750" indent="-285750">
              <a:buClr>
                <a:schemeClr val="lt1"/>
              </a:buClr>
              <a:buSzPts val="1400"/>
              <a:buFont typeface="Arial"/>
              <a:buChar char="•"/>
            </a:pPr>
            <a:endParaRPr lang="en-US" sz="1600" dirty="0">
              <a:solidFill>
                <a:schemeClr val="lt1"/>
              </a:solidFill>
              <a:latin typeface="Titillium Web"/>
              <a:ea typeface="Titillium Web"/>
              <a:cs typeface="Titillium Web"/>
              <a:sym typeface="Titillium Web"/>
            </a:endParaRPr>
          </a:p>
          <a:p>
            <a:pPr marL="285750" indent="-285750">
              <a:buClr>
                <a:schemeClr val="lt1"/>
              </a:buClr>
              <a:buSzPts val="1400"/>
              <a:buFont typeface="Arial"/>
              <a:buChar char="•"/>
            </a:pPr>
            <a:r>
              <a:rPr lang="en-US" sz="1600" dirty="0">
                <a:solidFill>
                  <a:schemeClr val="lt1"/>
                </a:solidFill>
                <a:latin typeface="Titillium Web"/>
                <a:ea typeface="Titillium Web"/>
                <a:cs typeface="Titillium Web"/>
                <a:sym typeface="Titillium Web"/>
              </a:rPr>
              <a:t>A release is a single instance of a chart deployed in a </a:t>
            </a:r>
            <a:r>
              <a:rPr lang="en-US" sz="1600" dirty="0" err="1">
                <a:solidFill>
                  <a:schemeClr val="lt1"/>
                </a:solidFill>
                <a:latin typeface="Titillium Web"/>
                <a:ea typeface="Titillium Web"/>
                <a:cs typeface="Titillium Web"/>
                <a:sym typeface="Titillium Web"/>
              </a:rPr>
              <a:t>Kubernetes</a:t>
            </a:r>
            <a:r>
              <a:rPr lang="en-US" sz="1600" dirty="0">
                <a:solidFill>
                  <a:schemeClr val="lt1"/>
                </a:solidFill>
                <a:latin typeface="Titillium Web"/>
                <a:ea typeface="Titillium Web"/>
                <a:cs typeface="Titillium Web"/>
                <a:sym typeface="Titillium Web"/>
              </a:rPr>
              <a:t> cluster.</a:t>
            </a:r>
          </a:p>
          <a:p>
            <a:pPr marL="285750" indent="-285750">
              <a:buClr>
                <a:schemeClr val="lt1"/>
              </a:buClr>
              <a:buSzPts val="1400"/>
              <a:buFont typeface="Arial"/>
              <a:buChar char="•"/>
            </a:pPr>
            <a:endParaRPr lang="en-US" sz="1600" dirty="0">
              <a:solidFill>
                <a:schemeClr val="lt1"/>
              </a:solidFill>
              <a:latin typeface="Titillium Web"/>
              <a:ea typeface="Titillium Web"/>
              <a:cs typeface="Titillium Web"/>
              <a:sym typeface="Titillium Web"/>
            </a:endParaRPr>
          </a:p>
          <a:p>
            <a:pPr marL="285750" indent="-285750">
              <a:buClr>
                <a:schemeClr val="lt1"/>
              </a:buClr>
              <a:buSzPts val="1400"/>
              <a:buFont typeface="Arial"/>
              <a:buChar char="•"/>
            </a:pPr>
            <a:r>
              <a:rPr lang="en-US" sz="1600" dirty="0" err="1">
                <a:solidFill>
                  <a:schemeClr val="lt1"/>
                </a:solidFill>
                <a:latin typeface="Titillium Web"/>
                <a:ea typeface="Titillium Web"/>
                <a:cs typeface="Titillium Web"/>
                <a:sym typeface="Titillium Web"/>
              </a:rPr>
              <a:t>Cheatsheet</a:t>
            </a:r>
            <a:r>
              <a:rPr lang="en-US" sz="1600" dirty="0">
                <a:solidFill>
                  <a:schemeClr val="lt1"/>
                </a:solidFill>
                <a:latin typeface="Titillium Web"/>
                <a:ea typeface="Titillium Web"/>
                <a:cs typeface="Titillium Web"/>
                <a:sym typeface="Titillium Web"/>
              </a:rPr>
              <a:t>:</a:t>
            </a:r>
          </a:p>
          <a:p>
            <a:pPr marL="285750" indent="-285750">
              <a:buClr>
                <a:schemeClr val="lt1"/>
              </a:buClr>
              <a:buSzPts val="1400"/>
            </a:pPr>
            <a:r>
              <a:rPr lang="en-US" sz="1600" dirty="0">
                <a:solidFill>
                  <a:schemeClr val="lt1"/>
                </a:solidFill>
                <a:latin typeface="Titillium Web"/>
                <a:ea typeface="Titillium Web"/>
                <a:cs typeface="Titillium Web"/>
                <a:sym typeface="Titillium Web"/>
              </a:rPr>
              <a:t>	https://github.com/RehanSaeed/Helm-Cheat-Sheet</a:t>
            </a:r>
          </a:p>
          <a:p>
            <a:pPr marL="285750" indent="-285750">
              <a:buClr>
                <a:schemeClr val="lt1"/>
              </a:buClr>
              <a:buSzPts val="1400"/>
              <a:buFont typeface="Arial"/>
              <a:buChar char="•"/>
            </a:pPr>
            <a:endParaRPr lang="en-US" dirty="0">
              <a:solidFill>
                <a:schemeClr val="lt1"/>
              </a:solidFill>
              <a:latin typeface="Titillium Web"/>
              <a:ea typeface="Titillium Web"/>
              <a:cs typeface="Titillium Web"/>
              <a:sym typeface="Titillium Web"/>
            </a:endParaRPr>
          </a:p>
          <a:p>
            <a:pPr marL="285750" indent="-285750">
              <a:buClr>
                <a:schemeClr val="lt1"/>
              </a:buClr>
              <a:buSzPts val="1400"/>
              <a:buFont typeface="Arial"/>
              <a:buChar char="•"/>
            </a:pPr>
            <a:endParaRPr lang="en-US" dirty="0">
              <a:solidFill>
                <a:schemeClr val="lt1"/>
              </a:solidFill>
              <a:latin typeface="Titillium Web"/>
              <a:ea typeface="Titillium Web"/>
              <a:cs typeface="Titillium Web"/>
              <a:sym typeface="Titillium Web"/>
            </a:endParaRPr>
          </a:p>
        </p:txBody>
      </p:sp>
      <p:sp>
        <p:nvSpPr>
          <p:cNvPr id="33" name="Google Shape;754;p9"/>
          <p:cNvSpPr/>
          <p:nvPr/>
        </p:nvSpPr>
        <p:spPr>
          <a:xfrm>
            <a:off x="6395316" y="415535"/>
            <a:ext cx="5479822" cy="4695896"/>
          </a:xfrm>
          <a:prstGeom prst="roundRect">
            <a:avLst>
              <a:gd name="adj" fmla="val 4345"/>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indent="-285750">
              <a:buClr>
                <a:schemeClr val="lt1"/>
              </a:buClr>
              <a:buSzPts val="1400"/>
            </a:pPr>
            <a:r>
              <a:rPr lang="en-US" sz="1800" dirty="0">
                <a:solidFill>
                  <a:schemeClr val="lt1"/>
                </a:solidFill>
                <a:latin typeface="Titillium Web"/>
                <a:ea typeface="Titillium Web"/>
                <a:cs typeface="Titillium Web"/>
                <a:sym typeface="Titillium Web"/>
              </a:rPr>
              <a:t>Useful Helm commands</a:t>
            </a:r>
          </a:p>
          <a:p>
            <a:pPr marL="285750" indent="-285750">
              <a:buClr>
                <a:schemeClr val="lt1"/>
              </a:buClr>
              <a:buSzPts val="1400"/>
            </a:pPr>
            <a:endParaRPr lang="en-US" sz="1800" dirty="0">
              <a:solidFill>
                <a:schemeClr val="lt1"/>
              </a:solidFill>
              <a:latin typeface="Titillium Web"/>
              <a:ea typeface="Titillium Web"/>
              <a:cs typeface="Titillium Web"/>
              <a:sym typeface="Titillium Web"/>
            </a:endParaRPr>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List repositories</a:t>
            </a:r>
          </a:p>
          <a:p>
            <a:pPr marL="285750" indent="-285750">
              <a:buClr>
                <a:schemeClr val="lt1"/>
              </a:buClr>
              <a:buSzPts val="1400"/>
            </a:pPr>
            <a:r>
              <a:rPr lang="en-US" dirty="0"/>
              <a:t>	</a:t>
            </a:r>
            <a:r>
              <a:rPr lang="de-DE" dirty="0" err="1"/>
              <a:t>helm</a:t>
            </a:r>
            <a:r>
              <a:rPr lang="de-DE" dirty="0"/>
              <a:t> </a:t>
            </a:r>
            <a:r>
              <a:rPr lang="de-DE" dirty="0" err="1"/>
              <a:t>repo</a:t>
            </a:r>
            <a:r>
              <a:rPr lang="de-DE" dirty="0"/>
              <a:t> </a:t>
            </a:r>
            <a:r>
              <a:rPr lang="de-DE" dirty="0" err="1"/>
              <a:t>list</a:t>
            </a:r>
            <a:endParaRPr lang="de-DE" dirty="0"/>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Add repositories</a:t>
            </a:r>
          </a:p>
          <a:p>
            <a:pPr marL="285750" indent="-285750">
              <a:buClr>
                <a:schemeClr val="lt1"/>
              </a:buClr>
              <a:buSzPts val="1400"/>
            </a:pPr>
            <a:r>
              <a:rPr lang="en-US" dirty="0"/>
              <a:t>	helm repo add [repository-name] [</a:t>
            </a:r>
            <a:r>
              <a:rPr lang="en-US" dirty="0" err="1"/>
              <a:t>url</a:t>
            </a:r>
            <a:r>
              <a:rPr lang="en-US" dirty="0"/>
              <a:t>]</a:t>
            </a:r>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Install apps from charts</a:t>
            </a:r>
          </a:p>
          <a:p>
            <a:pPr marL="285750" indent="-285750">
              <a:buClr>
                <a:schemeClr val="lt1"/>
              </a:buClr>
              <a:buSzPts val="1400"/>
            </a:pPr>
            <a:r>
              <a:rPr lang="en-US" dirty="0"/>
              <a:t>	helm install [app-name] [chart] --values [</a:t>
            </a:r>
            <a:r>
              <a:rPr lang="en-US" dirty="0" err="1"/>
              <a:t>yaml</a:t>
            </a:r>
            <a:r>
              <a:rPr lang="en-US" dirty="0"/>
              <a:t>-file/</a:t>
            </a:r>
            <a:r>
              <a:rPr lang="en-US" dirty="0" err="1"/>
              <a:t>url</a:t>
            </a:r>
            <a:r>
              <a:rPr lang="en-US" dirty="0"/>
              <a:t>]</a:t>
            </a:r>
          </a:p>
          <a:p>
            <a:pPr marL="285750" indent="-285750">
              <a:buClr>
                <a:schemeClr val="lt1"/>
              </a:buClr>
              <a:buSzPts val="1400"/>
            </a:pPr>
            <a:endParaRPr lang="en-US" dirty="0"/>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Upgrade a release. If it does not exist on the system, install</a:t>
            </a:r>
          </a:p>
          <a:p>
            <a:pPr marL="285750" indent="-285750">
              <a:buClr>
                <a:schemeClr val="lt1"/>
              </a:buClr>
              <a:buSzPts val="1400"/>
            </a:pPr>
            <a:r>
              <a:rPr lang="en-US" dirty="0"/>
              <a:t>	helm upgrade [release] [chart] --install</a:t>
            </a:r>
            <a:endParaRPr lang="en-US" dirty="0">
              <a:solidFill>
                <a:schemeClr val="lt1"/>
              </a:solidFill>
              <a:latin typeface="Titillium Web"/>
              <a:ea typeface="Titillium Web"/>
              <a:cs typeface="Titillium Web"/>
              <a:sym typeface="Titillium Web"/>
            </a:endParaRPr>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Uninstall release</a:t>
            </a:r>
          </a:p>
          <a:p>
            <a:pPr marL="285750" indent="-285750">
              <a:buClr>
                <a:schemeClr val="lt1"/>
              </a:buClr>
              <a:buSzPts val="1400"/>
            </a:pPr>
            <a:r>
              <a:rPr lang="de-DE" dirty="0"/>
              <a:t>	</a:t>
            </a:r>
            <a:r>
              <a:rPr lang="de-DE" dirty="0" err="1"/>
              <a:t>helm</a:t>
            </a:r>
            <a:r>
              <a:rPr lang="de-DE" dirty="0"/>
              <a:t> </a:t>
            </a:r>
            <a:r>
              <a:rPr lang="de-DE" dirty="0" err="1"/>
              <a:t>uninstall</a:t>
            </a:r>
            <a:r>
              <a:rPr lang="de-DE" dirty="0"/>
              <a:t> [</a:t>
            </a:r>
            <a:r>
              <a:rPr lang="de-DE" dirty="0" err="1"/>
              <a:t>release</a:t>
            </a:r>
            <a:r>
              <a:rPr lang="de-DE" dirty="0"/>
              <a:t>]</a:t>
            </a:r>
          </a:p>
          <a:p>
            <a:pPr marL="285750" indent="-285750">
              <a:buClr>
                <a:schemeClr val="lt1"/>
              </a:buClr>
              <a:buSzPts val="1400"/>
            </a:pPr>
            <a:endParaRPr lang="de-DE" dirty="0"/>
          </a:p>
          <a:p>
            <a:pPr marL="285750" indent="-285750">
              <a:buClr>
                <a:schemeClr val="lt1"/>
              </a:buClr>
              <a:buSzPts val="1400"/>
              <a:buFont typeface="Arial" pitchFamily="34" charset="0"/>
              <a:buChar char="•"/>
            </a:pPr>
            <a:r>
              <a:rPr lang="en-US" dirty="0">
                <a:solidFill>
                  <a:schemeClr val="lt1"/>
                </a:solidFill>
                <a:latin typeface="Titillium Web"/>
                <a:ea typeface="Titillium Web"/>
                <a:cs typeface="Titillium Web"/>
                <a:sym typeface="Titillium Web"/>
              </a:rPr>
              <a:t>List all available releases across all namespaces</a:t>
            </a:r>
          </a:p>
          <a:p>
            <a:pPr marL="285750" indent="-285750">
              <a:buClr>
                <a:schemeClr val="lt1"/>
              </a:buClr>
              <a:buSzPts val="1400"/>
            </a:pPr>
            <a:r>
              <a:rPr lang="de-DE" dirty="0"/>
              <a:t>	</a:t>
            </a:r>
            <a:r>
              <a:rPr lang="de-DE" dirty="0" err="1"/>
              <a:t>helm</a:t>
            </a:r>
            <a:r>
              <a:rPr lang="de-DE" dirty="0"/>
              <a:t> </a:t>
            </a:r>
            <a:r>
              <a:rPr lang="de-DE" dirty="0" err="1"/>
              <a:t>list</a:t>
            </a:r>
            <a:r>
              <a:rPr lang="de-DE" dirty="0"/>
              <a:t> --all-</a:t>
            </a:r>
            <a:r>
              <a:rPr lang="de-DE" dirty="0" err="1"/>
              <a:t>namespaces</a:t>
            </a:r>
            <a:endParaRPr lang="en-US" dirty="0">
              <a:solidFill>
                <a:schemeClr val="lt1"/>
              </a:solidFill>
              <a:latin typeface="Titillium Web"/>
              <a:ea typeface="Titillium Web"/>
              <a:cs typeface="Titillium Web"/>
              <a:sym typeface="Titillium Web"/>
            </a:endParaRPr>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a:p>
            <a:pPr marL="285750" indent="-285750">
              <a:buClr>
                <a:schemeClr val="lt1"/>
              </a:buClr>
              <a:buSzPts val="1400"/>
            </a:pPr>
            <a:endParaRPr lang="en-US" dirty="0">
              <a:solidFill>
                <a:schemeClr val="lt1"/>
              </a:solidFill>
              <a:latin typeface="Titillium Web"/>
              <a:ea typeface="Titillium Web"/>
              <a:cs typeface="Titillium Web"/>
              <a:sym typeface="Titillium Web"/>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sz="2400" b="1" i="0" u="none" strike="noStrike" cap="none" dirty="0">
                <a:solidFill>
                  <a:schemeClr val="lt2"/>
                </a:solidFill>
                <a:latin typeface="Titillium Web"/>
                <a:ea typeface="Titillium Web"/>
                <a:cs typeface="Titillium Web"/>
                <a:sym typeface="Titillium Web"/>
              </a:rPr>
              <a:t>k9s</a:t>
            </a:r>
          </a:p>
        </p:txBody>
      </p:sp>
      <p:sp>
        <p:nvSpPr>
          <p:cNvPr id="3" name="Google Shape;754;p9"/>
          <p:cNvSpPr/>
          <p:nvPr/>
        </p:nvSpPr>
        <p:spPr>
          <a:xfrm>
            <a:off x="434175" y="1986681"/>
            <a:ext cx="5479822" cy="3973365"/>
          </a:xfrm>
          <a:prstGeom prst="roundRect">
            <a:avLst>
              <a:gd name="adj" fmla="val 4345"/>
            </a:avLst>
          </a:prstGeom>
          <a:solidFill>
            <a:schemeClr val="accent2"/>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indent="-285750">
              <a:buClr>
                <a:schemeClr val="lt1"/>
              </a:buClr>
              <a:buSzPts val="1400"/>
            </a:pPr>
            <a:r>
              <a:rPr lang="en-US" sz="1600" dirty="0">
                <a:solidFill>
                  <a:schemeClr val="lt1"/>
                </a:solidFill>
                <a:latin typeface="Titillium Web"/>
                <a:ea typeface="Titillium Web"/>
                <a:cs typeface="Titillium Web"/>
                <a:sym typeface="Titillium Web"/>
              </a:rPr>
              <a:t>Features</a:t>
            </a:r>
          </a:p>
          <a:p>
            <a:pPr marL="285750" indent="-285750">
              <a:buClr>
                <a:schemeClr val="lt1"/>
              </a:buClr>
              <a:buSzPts val="1400"/>
              <a:buFont typeface="Arial" pitchFamily="34" charset="0"/>
              <a:buChar char="•"/>
            </a:pPr>
            <a:r>
              <a:rPr lang="en-US" sz="1600" dirty="0">
                <a:solidFill>
                  <a:schemeClr val="lt1"/>
                </a:solidFill>
                <a:latin typeface="Titillium Web"/>
                <a:ea typeface="Titillium Web"/>
                <a:cs typeface="Titillium Web"/>
                <a:sym typeface="Titillium Web"/>
              </a:rPr>
              <a:t>Tracks in real-time activities of resources running in your </a:t>
            </a:r>
            <a:r>
              <a:rPr lang="en-US" sz="1600" dirty="0" err="1">
                <a:solidFill>
                  <a:schemeClr val="lt1"/>
                </a:solidFill>
                <a:latin typeface="Titillium Web"/>
                <a:ea typeface="Titillium Web"/>
                <a:cs typeface="Titillium Web"/>
                <a:sym typeface="Titillium Web"/>
              </a:rPr>
              <a:t>Kubernetes</a:t>
            </a:r>
            <a:r>
              <a:rPr lang="en-US" sz="1600" dirty="0">
                <a:solidFill>
                  <a:schemeClr val="lt1"/>
                </a:solidFill>
                <a:latin typeface="Titillium Web"/>
                <a:ea typeface="Titillium Web"/>
                <a:cs typeface="Titillium Web"/>
                <a:sym typeface="Titillium Web"/>
              </a:rPr>
              <a:t> cluster</a:t>
            </a:r>
          </a:p>
          <a:p>
            <a:pPr marL="285750" indent="-285750">
              <a:buClr>
                <a:schemeClr val="lt1"/>
              </a:buClr>
              <a:buSzPts val="1400"/>
              <a:buFont typeface="Arial" pitchFamily="34" charset="0"/>
              <a:buChar char="•"/>
            </a:pPr>
            <a:r>
              <a:rPr lang="en-US" sz="1600" dirty="0">
                <a:solidFill>
                  <a:schemeClr val="lt1"/>
                </a:solidFill>
                <a:latin typeface="Titillium Web"/>
                <a:ea typeface="Titillium Web"/>
                <a:cs typeface="Titillium Web"/>
                <a:sym typeface="Titillium Web"/>
              </a:rPr>
              <a:t>Handles both </a:t>
            </a:r>
            <a:r>
              <a:rPr lang="en-US" sz="1600" dirty="0" err="1">
                <a:solidFill>
                  <a:schemeClr val="lt1"/>
                </a:solidFill>
                <a:latin typeface="Titillium Web"/>
                <a:ea typeface="Titillium Web"/>
                <a:cs typeface="Titillium Web"/>
                <a:sym typeface="Titillium Web"/>
              </a:rPr>
              <a:t>Kubernetes</a:t>
            </a:r>
            <a:r>
              <a:rPr lang="en-US" sz="1600" dirty="0">
                <a:solidFill>
                  <a:schemeClr val="lt1"/>
                </a:solidFill>
                <a:latin typeface="Titillium Web"/>
                <a:ea typeface="Titillium Web"/>
                <a:cs typeface="Titillium Web"/>
                <a:sym typeface="Titillium Web"/>
              </a:rPr>
              <a:t> standard resources as well as custom resource definitions</a:t>
            </a:r>
          </a:p>
          <a:p>
            <a:pPr marL="285750" indent="-285750">
              <a:buClr>
                <a:schemeClr val="lt1"/>
              </a:buClr>
              <a:buSzPts val="1400"/>
              <a:buFont typeface="Arial" pitchFamily="34" charset="0"/>
              <a:buChar char="•"/>
            </a:pPr>
            <a:r>
              <a:rPr lang="en-US" sz="1600" dirty="0">
                <a:solidFill>
                  <a:schemeClr val="lt1"/>
                </a:solidFill>
                <a:latin typeface="Titillium Web"/>
                <a:ea typeface="Titillium Web"/>
                <a:cs typeface="Titillium Web"/>
                <a:sym typeface="Titillium Web"/>
              </a:rPr>
              <a:t>Tracks real-time metrics associates with resources such as pods, containers and nodes</a:t>
            </a:r>
          </a:p>
          <a:p>
            <a:pPr marL="285750" indent="-285750">
              <a:buClr>
                <a:schemeClr val="lt1"/>
              </a:buClr>
              <a:buSzPts val="1400"/>
              <a:buFont typeface="Arial"/>
              <a:buChar char="•"/>
            </a:pPr>
            <a:r>
              <a:rPr lang="en-US" sz="1600" dirty="0">
                <a:solidFill>
                  <a:schemeClr val="lt1"/>
                </a:solidFill>
                <a:latin typeface="Titillium Web"/>
                <a:ea typeface="Titillium Web"/>
                <a:cs typeface="Titillium Web"/>
                <a:sym typeface="Titillium Web"/>
              </a:rPr>
              <a:t>Provides standard cluster management commands such as logs, scaling, port-forwards, restarts…</a:t>
            </a:r>
          </a:p>
          <a:p>
            <a:pPr marL="285750" indent="-285750">
              <a:buClr>
                <a:schemeClr val="lt1"/>
              </a:buClr>
              <a:buSzPts val="1400"/>
              <a:buFont typeface="Arial"/>
              <a:buChar char="•"/>
            </a:pPr>
            <a:r>
              <a:rPr lang="en-US" sz="1600" dirty="0">
                <a:solidFill>
                  <a:schemeClr val="lt1"/>
                </a:solidFill>
                <a:latin typeface="Titillium Web"/>
                <a:ea typeface="Titillium Web"/>
                <a:cs typeface="Titillium Web"/>
                <a:sym typeface="Titillium Web"/>
              </a:rPr>
              <a:t>Define your own command shortcuts for quick navigation via command aliases and hotkeys.</a:t>
            </a:r>
          </a:p>
          <a:p>
            <a:pPr marL="285750" indent="-285750">
              <a:buClr>
                <a:schemeClr val="lt1"/>
              </a:buClr>
              <a:buSzPts val="1400"/>
              <a:buFont typeface="Arial"/>
              <a:buChar char="•"/>
            </a:pPr>
            <a:r>
              <a:rPr lang="en-US" sz="1600" dirty="0" err="1">
                <a:solidFill>
                  <a:schemeClr val="lt1"/>
                </a:solidFill>
                <a:latin typeface="Titillium Web"/>
                <a:ea typeface="Titillium Web"/>
                <a:cs typeface="Titillium Web"/>
                <a:sym typeface="Titillium Web"/>
              </a:rPr>
              <a:t>Plugin</a:t>
            </a:r>
            <a:r>
              <a:rPr lang="en-US" sz="1600" dirty="0">
                <a:solidFill>
                  <a:schemeClr val="lt1"/>
                </a:solidFill>
                <a:latin typeface="Titillium Web"/>
                <a:ea typeface="Titillium Web"/>
                <a:cs typeface="Titillium Web"/>
                <a:sym typeface="Titillium Web"/>
              </a:rPr>
              <a:t> support to extend K9s to create your very own cluster commands.</a:t>
            </a:r>
          </a:p>
          <a:p>
            <a:pPr marL="285750" indent="-285750">
              <a:buClr>
                <a:schemeClr val="lt1"/>
              </a:buClr>
              <a:buSzPts val="1400"/>
              <a:buFont typeface="Arial"/>
              <a:buChar char="•"/>
            </a:pPr>
            <a:r>
              <a:rPr lang="en-US" sz="1600" dirty="0">
                <a:solidFill>
                  <a:schemeClr val="lt1"/>
                </a:solidFill>
                <a:latin typeface="Titillium Web"/>
                <a:ea typeface="Titillium Web"/>
                <a:cs typeface="Titillium Web"/>
                <a:sym typeface="Titillium Web"/>
              </a:rPr>
              <a:t>Powerful filtering mode to allow user to drill down and view workload related resources.</a:t>
            </a:r>
          </a:p>
          <a:p>
            <a:pPr marL="285750" indent="-285750">
              <a:buClr>
                <a:schemeClr val="lt1"/>
              </a:buClr>
              <a:buSzPts val="1400"/>
              <a:buFont typeface="Arial"/>
              <a:buChar char="•"/>
            </a:pPr>
            <a:endParaRPr lang="en-US" dirty="0">
              <a:solidFill>
                <a:schemeClr val="lt1"/>
              </a:solidFill>
              <a:latin typeface="Titillium Web"/>
              <a:ea typeface="Titillium Web"/>
              <a:cs typeface="Titillium Web"/>
              <a:sym typeface="Titillium Web"/>
            </a:endParaRPr>
          </a:p>
          <a:p>
            <a:pPr marL="285750" indent="-285750">
              <a:buClr>
                <a:schemeClr val="lt1"/>
              </a:buClr>
              <a:buSzPts val="1400"/>
              <a:buFont typeface="Arial"/>
              <a:buChar char="•"/>
            </a:pPr>
            <a:endParaRPr lang="en-US" dirty="0">
              <a:solidFill>
                <a:schemeClr val="lt1"/>
              </a:solidFill>
              <a:latin typeface="Titillium Web"/>
              <a:ea typeface="Titillium Web"/>
              <a:cs typeface="Titillium Web"/>
              <a:sym typeface="Titillium Web"/>
            </a:endParaRPr>
          </a:p>
        </p:txBody>
      </p:sp>
      <p:pic>
        <p:nvPicPr>
          <p:cNvPr id="1026" name="Picture 2" descr="D:\Dropbox\Projects\bearingpoint\training\k9s.png"/>
          <p:cNvPicPr>
            <a:picLocks noChangeAspect="1" noChangeArrowheads="1"/>
          </p:cNvPicPr>
          <p:nvPr/>
        </p:nvPicPr>
        <p:blipFill>
          <a:blip r:embed="rId3"/>
          <a:srcRect/>
          <a:stretch>
            <a:fillRect/>
          </a:stretch>
        </p:blipFill>
        <p:spPr bwMode="auto">
          <a:xfrm>
            <a:off x="6075435" y="920187"/>
            <a:ext cx="6000724" cy="365839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1"/>
          <p:cNvSpPr txBox="1">
            <a:spLocks noGrp="1"/>
          </p:cNvSpPr>
          <p:nvPr>
            <p:ph type="body" idx="1"/>
          </p:nvPr>
        </p:nvSpPr>
        <p:spPr>
          <a:xfrm>
            <a:off x="723900" y="751057"/>
            <a:ext cx="5347979" cy="461624"/>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2400"/>
              <a:buNone/>
            </a:pPr>
            <a:r>
              <a:rPr lang="en-US" dirty="0" err="1">
                <a:solidFill>
                  <a:srgbClr val="1880BD"/>
                </a:solidFill>
              </a:rPr>
              <a:t>stackablectl</a:t>
            </a:r>
            <a:endParaRPr lang="en-US" dirty="0">
              <a:solidFill>
                <a:srgbClr val="1880BD"/>
              </a:solidFill>
              <a:sym typeface="Arial"/>
            </a:endParaRPr>
          </a:p>
        </p:txBody>
      </p:sp>
      <p:pic>
        <p:nvPicPr>
          <p:cNvPr id="856" name="Google Shape;856;p11"/>
          <p:cNvPicPr preferRelativeResize="0"/>
          <p:nvPr/>
        </p:nvPicPr>
        <p:blipFill rotWithShape="1">
          <a:blip r:embed="rId3">
            <a:alphaModFix/>
          </a:blip>
          <a:srcRect/>
          <a:stretch/>
        </p:blipFill>
        <p:spPr>
          <a:xfrm>
            <a:off x="1903830" y="2072573"/>
            <a:ext cx="8384340" cy="3188195"/>
          </a:xfrm>
          <a:prstGeom prst="rect">
            <a:avLst/>
          </a:prstGeom>
          <a:noFill/>
          <a:ln>
            <a:noFill/>
          </a:ln>
        </p:spPr>
      </p:pic>
      <p:sp>
        <p:nvSpPr>
          <p:cNvPr id="857" name="Google Shape;857;p11"/>
          <p:cNvSpPr txBox="1"/>
          <p:nvPr/>
        </p:nvSpPr>
        <p:spPr>
          <a:xfrm>
            <a:off x="1900387" y="1554846"/>
            <a:ext cx="6006931" cy="353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1880BD"/>
                </a:solidFill>
                <a:latin typeface="Titillium Web"/>
                <a:ea typeface="Titillium Web"/>
                <a:cs typeface="Titillium Web"/>
                <a:sym typeface="Titillium Web"/>
              </a:rPr>
              <a:t>Your Big Data installation up and running with one command*:</a:t>
            </a:r>
            <a:endParaRPr sz="1400" b="0" i="0" u="none" strike="noStrike" cap="none">
              <a:solidFill>
                <a:srgbClr val="000000"/>
              </a:solidFill>
              <a:latin typeface="Arial"/>
              <a:ea typeface="Arial"/>
              <a:cs typeface="Arial"/>
              <a:sym typeface="Arial"/>
            </a:endParaRPr>
          </a:p>
        </p:txBody>
      </p:sp>
      <p:sp>
        <p:nvSpPr>
          <p:cNvPr id="858" name="Google Shape;858;p11"/>
          <p:cNvSpPr txBox="1"/>
          <p:nvPr/>
        </p:nvSpPr>
        <p:spPr>
          <a:xfrm>
            <a:off x="1912263" y="5459107"/>
            <a:ext cx="6264709"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1880BD"/>
                </a:solidFill>
                <a:latin typeface="Titillium Web"/>
                <a:ea typeface="Titillium Web"/>
                <a:cs typeface="Titillium Web"/>
                <a:sym typeface="Titillium Web"/>
              </a:rPr>
              <a:t>*Prerequisites: These tools are expected to be installed on your machine: </a:t>
            </a:r>
            <a:r>
              <a:rPr lang="en-US" sz="1100" b="0" i="0" u="none" strike="noStrike" cap="none" dirty="0" err="1">
                <a:solidFill>
                  <a:srgbClr val="1880BD"/>
                </a:solidFill>
                <a:latin typeface="Titillium Web"/>
                <a:ea typeface="Titillium Web"/>
                <a:cs typeface="Titillium Web"/>
                <a:sym typeface="Titillium Web"/>
              </a:rPr>
              <a:t>Docker</a:t>
            </a:r>
            <a:r>
              <a:rPr lang="en-US" sz="1100" b="0" i="0" u="none" strike="noStrike" cap="none" dirty="0">
                <a:solidFill>
                  <a:srgbClr val="1880BD"/>
                </a:solidFill>
                <a:latin typeface="Titillium Web"/>
                <a:ea typeface="Titillium Web"/>
                <a:cs typeface="Titillium Web"/>
                <a:sym typeface="Titillium Web"/>
              </a:rPr>
              <a:t> / </a:t>
            </a:r>
            <a:r>
              <a:rPr lang="en-US" sz="1100" b="0" i="0" u="none" strike="noStrike" cap="none" dirty="0" err="1">
                <a:solidFill>
                  <a:srgbClr val="1880BD"/>
                </a:solidFill>
                <a:latin typeface="Titillium Web"/>
                <a:ea typeface="Titillium Web"/>
                <a:cs typeface="Titillium Web"/>
                <a:sym typeface="Titillium Web"/>
              </a:rPr>
              <a:t>Kubernetes</a:t>
            </a:r>
            <a:r>
              <a:rPr lang="en-US" sz="1100" b="0" i="0" u="none" strike="noStrike" cap="none" dirty="0">
                <a:solidFill>
                  <a:srgbClr val="1880BD"/>
                </a:solidFill>
                <a:latin typeface="Titillium Web"/>
                <a:ea typeface="Titillium Web"/>
                <a:cs typeface="Titillium Web"/>
                <a:sym typeface="Titillium Web"/>
              </a:rPr>
              <a:t> / Helm</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21"/>
          <p:cNvSpPr/>
          <p:nvPr/>
        </p:nvSpPr>
        <p:spPr>
          <a:xfrm>
            <a:off x="-44347" y="0"/>
            <a:ext cx="12236348" cy="6858001"/>
          </a:xfrm>
          <a:prstGeom prst="rect">
            <a:avLst/>
          </a:prstGeom>
          <a:gradFill>
            <a:gsLst>
              <a:gs pos="0">
                <a:schemeClr val="dk2"/>
              </a:gs>
              <a:gs pos="100000">
                <a:srgbClr val="112C43"/>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grpSp>
        <p:nvGrpSpPr>
          <p:cNvPr id="2" name="Google Shape;1520;p21"/>
          <p:cNvGrpSpPr/>
          <p:nvPr/>
        </p:nvGrpSpPr>
        <p:grpSpPr>
          <a:xfrm>
            <a:off x="2347004" y="146059"/>
            <a:ext cx="7497992" cy="7527804"/>
            <a:chOff x="8451073" y="3421389"/>
            <a:chExt cx="7485028" cy="7514789"/>
          </a:xfrm>
        </p:grpSpPr>
        <p:sp>
          <p:nvSpPr>
            <p:cNvPr id="1521" name="Google Shape;1521;p21"/>
            <p:cNvSpPr/>
            <p:nvPr/>
          </p:nvSpPr>
          <p:spPr>
            <a:xfrm>
              <a:off x="9167494" y="3709750"/>
              <a:ext cx="6057900" cy="6019800"/>
            </a:xfrm>
            <a:custGeom>
              <a:avLst/>
              <a:gdLst/>
              <a:ahLst/>
              <a:cxnLst/>
              <a:rect l="l" t="t" r="r" b="b"/>
              <a:pathLst>
                <a:path w="6057900" h="6019800" extrusionOk="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sp>
          <p:nvSpPr>
            <p:cNvPr id="1522" name="Google Shape;1522;p21"/>
            <p:cNvSpPr/>
            <p:nvPr/>
          </p:nvSpPr>
          <p:spPr>
            <a:xfrm>
              <a:off x="9075076" y="3848108"/>
              <a:ext cx="6237023" cy="6204984"/>
            </a:xfrm>
            <a:custGeom>
              <a:avLst/>
              <a:gdLst/>
              <a:ahLst/>
              <a:cxnLst/>
              <a:rect l="l" t="t" r="r" b="b"/>
              <a:pathLst>
                <a:path w="5562600" h="5534025" extrusionOk="0">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a:gsLst>
                <a:gs pos="0">
                  <a:srgbClr val="FBDBEA"/>
                </a:gs>
                <a:gs pos="43000">
                  <a:srgbClr val="EFF9FB"/>
                </a:gs>
                <a:gs pos="100000">
                  <a:srgbClr val="EFF9FB"/>
                </a:gs>
              </a:gsLst>
              <a:lin ang="16200000" scaled="0"/>
            </a:gra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sp>
          <p:nvSpPr>
            <p:cNvPr id="1523" name="Google Shape;1523;p21"/>
            <p:cNvSpPr/>
            <p:nvPr/>
          </p:nvSpPr>
          <p:spPr>
            <a:xfrm>
              <a:off x="8451073" y="3495439"/>
              <a:ext cx="7485028" cy="7440739"/>
            </a:xfrm>
            <a:custGeom>
              <a:avLst/>
              <a:gdLst/>
              <a:ahLst/>
              <a:cxnLst/>
              <a:rect l="l" t="t" r="r" b="b"/>
              <a:pathLst>
                <a:path w="4829175" h="4800600" extrusionOk="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0">
                  <a:srgbClr val="8193AD"/>
                </a:gs>
                <a:gs pos="100000">
                  <a:srgbClr val="EFF9FB"/>
                </a:gs>
              </a:gsLst>
              <a:lin ang="16200000" scaled="0"/>
            </a:gra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sp>
          <p:nvSpPr>
            <p:cNvPr id="1524" name="Google Shape;1524;p21"/>
            <p:cNvSpPr/>
            <p:nvPr/>
          </p:nvSpPr>
          <p:spPr>
            <a:xfrm>
              <a:off x="9663795" y="3421389"/>
              <a:ext cx="5059585" cy="5036535"/>
            </a:xfrm>
            <a:custGeom>
              <a:avLst/>
              <a:gdLst/>
              <a:ahLst/>
              <a:cxnLst/>
              <a:rect l="l" t="t" r="r" b="b"/>
              <a:pathLst>
                <a:path w="4181475" h="4162425" extrusionOk="0">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0">
                  <a:srgbClr val="B0A9DB">
                    <a:alpha val="0"/>
                  </a:srgbClr>
                </a:gs>
                <a:gs pos="100000">
                  <a:srgbClr val="FFFFFF">
                    <a:alpha val="62745"/>
                  </a:srgbClr>
                </a:gs>
              </a:gsLst>
              <a:lin ang="16200000" scaled="0"/>
            </a:gra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grpSp>
      <p:sp>
        <p:nvSpPr>
          <p:cNvPr id="1525" name="Google Shape;1525;p21"/>
          <p:cNvSpPr/>
          <p:nvPr/>
        </p:nvSpPr>
        <p:spPr>
          <a:xfrm>
            <a:off x="1927926" y="2752068"/>
            <a:ext cx="8466505" cy="1409576"/>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4000"/>
              <a:buFont typeface="Arial"/>
              <a:buNone/>
            </a:pPr>
            <a:r>
              <a:rPr lang="en-US" sz="4000" b="0" i="0" u="none" strike="noStrike" cap="none" dirty="0">
                <a:solidFill>
                  <a:schemeClr val="lt2"/>
                </a:solidFill>
                <a:latin typeface="Titillium Web"/>
                <a:ea typeface="Titillium Web"/>
                <a:cs typeface="Titillium Web"/>
                <a:sym typeface="Titillium Web"/>
              </a:rPr>
              <a:t>Stackable </a:t>
            </a:r>
          </a:p>
          <a:p>
            <a:pPr marL="0" marR="0" lvl="0" indent="0" algn="ctr" rtl="0">
              <a:lnSpc>
                <a:spcPct val="107000"/>
              </a:lnSpc>
              <a:spcBef>
                <a:spcPts val="0"/>
              </a:spcBef>
              <a:spcAft>
                <a:spcPts val="0"/>
              </a:spcAft>
              <a:buClr>
                <a:srgbClr val="000000"/>
              </a:buClr>
              <a:buSzPts val="4000"/>
              <a:buFont typeface="Arial"/>
              <a:buNone/>
            </a:pPr>
            <a:r>
              <a:rPr lang="en-US" sz="4000" b="0" i="0" u="none" strike="noStrike" cap="none" dirty="0">
                <a:solidFill>
                  <a:schemeClr val="lt2"/>
                </a:solidFill>
                <a:latin typeface="Titillium Web"/>
                <a:ea typeface="Titillium Web"/>
                <a:cs typeface="Titillium Web"/>
                <a:sym typeface="Titillium Web"/>
              </a:rPr>
              <a:t>Products</a:t>
            </a:r>
            <a:endParaRPr sz="4000" b="0" i="0" u="none" strike="noStrike" cap="none" dirty="0">
              <a:solidFill>
                <a:schemeClr val="lt2"/>
              </a:solidFill>
              <a:latin typeface="Titillium Web"/>
              <a:ea typeface="Titillium Web"/>
              <a:cs typeface="Titillium Web"/>
              <a:sym typeface="Titillium Web"/>
            </a:endParaRPr>
          </a:p>
        </p:txBody>
      </p:sp>
      <p:sp>
        <p:nvSpPr>
          <p:cNvPr id="1526" name="Google Shape;1526;p21"/>
          <p:cNvSpPr/>
          <p:nvPr/>
        </p:nvSpPr>
        <p:spPr>
          <a:xfrm>
            <a:off x="10185577" y="5254186"/>
            <a:ext cx="2006423" cy="2009313"/>
          </a:xfrm>
          <a:prstGeom prst="ellipse">
            <a:avLst/>
          </a:prstGeom>
          <a:solidFill>
            <a:schemeClr val="lt2">
              <a:alpha val="10588"/>
            </a:schemeClr>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283147"/>
              </a:solidFill>
              <a:latin typeface="Titillium Web"/>
              <a:ea typeface="Titillium Web"/>
              <a:cs typeface="Titillium Web"/>
              <a:sym typeface="Titillium Web"/>
            </a:endParaRPr>
          </a:p>
        </p:txBody>
      </p:sp>
      <p:pic>
        <p:nvPicPr>
          <p:cNvPr id="1527" name="Google Shape;1527;p21"/>
          <p:cNvPicPr preferRelativeResize="0"/>
          <p:nvPr/>
        </p:nvPicPr>
        <p:blipFill rotWithShape="1">
          <a:blip r:embed="rId3">
            <a:alphaModFix/>
          </a:blip>
          <a:srcRect/>
          <a:stretch/>
        </p:blipFill>
        <p:spPr>
          <a:xfrm>
            <a:off x="9131274" y="6061890"/>
            <a:ext cx="2064551" cy="389089"/>
          </a:xfrm>
          <a:prstGeom prst="rect">
            <a:avLst/>
          </a:prstGeom>
          <a:noFill/>
          <a:ln>
            <a:noFill/>
          </a:ln>
        </p:spPr>
      </p:pic>
      <p:sp>
        <p:nvSpPr>
          <p:cNvPr id="1528" name="Google Shape;1528;p21"/>
          <p:cNvSpPr/>
          <p:nvPr/>
        </p:nvSpPr>
        <p:spPr>
          <a:xfrm>
            <a:off x="8360930" y="2524507"/>
            <a:ext cx="2161744" cy="1851138"/>
          </a:xfrm>
          <a:custGeom>
            <a:avLst/>
            <a:gdLst/>
            <a:ahLst/>
            <a:cxnLst/>
            <a:rect l="l" t="t" r="r" b="b"/>
            <a:pathLst>
              <a:path w="456" h="416" extrusionOk="0">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dk2"/>
          </a:solidFill>
          <a:ln>
            <a:noFill/>
          </a:ln>
          <a:effectLst>
            <a:outerShdw blurRad="596900" dist="419100" dir="2700000" algn="tl" rotWithShape="0">
              <a:srgbClr val="112C43">
                <a:alpha val="8352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itillium Web"/>
              <a:buNone/>
            </a:pPr>
            <a:endParaRPr sz="1800" b="0" i="0" u="none" strike="noStrike" cap="none">
              <a:solidFill>
                <a:srgbClr val="FFFFFF"/>
              </a:solidFill>
              <a:latin typeface="Titillium Web"/>
              <a:ea typeface="Titillium Web"/>
              <a:cs typeface="Titillium Web"/>
              <a:sym typeface="Titillium Web"/>
            </a:endParaRPr>
          </a:p>
        </p:txBody>
      </p:sp>
      <p:grpSp>
        <p:nvGrpSpPr>
          <p:cNvPr id="3" name="Google Shape;1529;p21"/>
          <p:cNvGrpSpPr/>
          <p:nvPr/>
        </p:nvGrpSpPr>
        <p:grpSpPr>
          <a:xfrm>
            <a:off x="3240338" y="4701288"/>
            <a:ext cx="360362" cy="349605"/>
            <a:chOff x="1752601" y="4673601"/>
            <a:chExt cx="106363" cy="103188"/>
          </a:xfrm>
        </p:grpSpPr>
        <p:sp>
          <p:nvSpPr>
            <p:cNvPr id="1530" name="Google Shape;1530;p21"/>
            <p:cNvSpPr/>
            <p:nvPr/>
          </p:nvSpPr>
          <p:spPr>
            <a:xfrm>
              <a:off x="1752601" y="4673601"/>
              <a:ext cx="106363" cy="103188"/>
            </a:xfrm>
            <a:custGeom>
              <a:avLst/>
              <a:gdLst/>
              <a:ahLst/>
              <a:cxnLst/>
              <a:rect l="l" t="t" r="r" b="b"/>
              <a:pathLst>
                <a:path w="70" h="69" extrusionOk="0">
                  <a:moveTo>
                    <a:pt x="59" y="69"/>
                  </a:moveTo>
                  <a:cubicBezTo>
                    <a:pt x="56" y="69"/>
                    <a:pt x="54" y="68"/>
                    <a:pt x="52" y="66"/>
                  </a:cubicBezTo>
                  <a:cubicBezTo>
                    <a:pt x="4" y="18"/>
                    <a:pt x="4" y="18"/>
                    <a:pt x="4" y="18"/>
                  </a:cubicBezTo>
                  <a:cubicBezTo>
                    <a:pt x="0" y="14"/>
                    <a:pt x="0" y="8"/>
                    <a:pt x="4" y="4"/>
                  </a:cubicBezTo>
                  <a:cubicBezTo>
                    <a:pt x="8" y="0"/>
                    <a:pt x="14" y="0"/>
                    <a:pt x="18" y="4"/>
                  </a:cubicBezTo>
                  <a:cubicBezTo>
                    <a:pt x="66" y="52"/>
                    <a:pt x="66" y="52"/>
                    <a:pt x="66" y="52"/>
                  </a:cubicBezTo>
                  <a:cubicBezTo>
                    <a:pt x="70" y="56"/>
                    <a:pt x="70" y="62"/>
                    <a:pt x="66" y="66"/>
                  </a:cubicBezTo>
                  <a:cubicBezTo>
                    <a:pt x="64" y="68"/>
                    <a:pt x="62" y="69"/>
                    <a:pt x="59" y="69"/>
                  </a:cubicBezTo>
                  <a:close/>
                </a:path>
              </a:pathLst>
            </a:custGeom>
            <a:solidFill>
              <a:srgbClr val="BFC8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sp>
          <p:nvSpPr>
            <p:cNvPr id="1531" name="Google Shape;1531;p21"/>
            <p:cNvSpPr/>
            <p:nvPr/>
          </p:nvSpPr>
          <p:spPr>
            <a:xfrm>
              <a:off x="1752601" y="4673601"/>
              <a:ext cx="106363" cy="103188"/>
            </a:xfrm>
            <a:custGeom>
              <a:avLst/>
              <a:gdLst/>
              <a:ahLst/>
              <a:cxnLst/>
              <a:rect l="l" t="t" r="r" b="b"/>
              <a:pathLst>
                <a:path w="70" h="69" extrusionOk="0">
                  <a:moveTo>
                    <a:pt x="11" y="69"/>
                  </a:moveTo>
                  <a:cubicBezTo>
                    <a:pt x="8" y="69"/>
                    <a:pt x="6" y="68"/>
                    <a:pt x="4" y="66"/>
                  </a:cubicBezTo>
                  <a:cubicBezTo>
                    <a:pt x="0" y="62"/>
                    <a:pt x="0" y="56"/>
                    <a:pt x="4" y="52"/>
                  </a:cubicBezTo>
                  <a:cubicBezTo>
                    <a:pt x="52" y="4"/>
                    <a:pt x="52" y="4"/>
                    <a:pt x="52" y="4"/>
                  </a:cubicBezTo>
                  <a:cubicBezTo>
                    <a:pt x="56" y="0"/>
                    <a:pt x="62" y="0"/>
                    <a:pt x="66" y="4"/>
                  </a:cubicBezTo>
                  <a:cubicBezTo>
                    <a:pt x="70" y="8"/>
                    <a:pt x="70" y="14"/>
                    <a:pt x="66" y="18"/>
                  </a:cubicBezTo>
                  <a:cubicBezTo>
                    <a:pt x="18" y="66"/>
                    <a:pt x="18" y="66"/>
                    <a:pt x="18" y="66"/>
                  </a:cubicBezTo>
                  <a:cubicBezTo>
                    <a:pt x="16" y="68"/>
                    <a:pt x="14" y="69"/>
                    <a:pt x="11" y="69"/>
                  </a:cubicBezTo>
                  <a:close/>
                </a:path>
              </a:pathLst>
            </a:custGeom>
            <a:solidFill>
              <a:srgbClr val="BFC8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grpSp>
      <p:grpSp>
        <p:nvGrpSpPr>
          <p:cNvPr id="4" name="Google Shape;1532;p21"/>
          <p:cNvGrpSpPr/>
          <p:nvPr/>
        </p:nvGrpSpPr>
        <p:grpSpPr>
          <a:xfrm>
            <a:off x="7650050" y="754638"/>
            <a:ext cx="818818" cy="794376"/>
            <a:chOff x="1752601" y="4673601"/>
            <a:chExt cx="106363" cy="103188"/>
          </a:xfrm>
        </p:grpSpPr>
        <p:sp>
          <p:nvSpPr>
            <p:cNvPr id="1533" name="Google Shape;1533;p21"/>
            <p:cNvSpPr/>
            <p:nvPr/>
          </p:nvSpPr>
          <p:spPr>
            <a:xfrm>
              <a:off x="1752601" y="4673601"/>
              <a:ext cx="106363" cy="103188"/>
            </a:xfrm>
            <a:custGeom>
              <a:avLst/>
              <a:gdLst/>
              <a:ahLst/>
              <a:cxnLst/>
              <a:rect l="l" t="t" r="r" b="b"/>
              <a:pathLst>
                <a:path w="70" h="69" extrusionOk="0">
                  <a:moveTo>
                    <a:pt x="59" y="69"/>
                  </a:moveTo>
                  <a:cubicBezTo>
                    <a:pt x="56" y="69"/>
                    <a:pt x="54" y="68"/>
                    <a:pt x="52" y="66"/>
                  </a:cubicBezTo>
                  <a:cubicBezTo>
                    <a:pt x="4" y="18"/>
                    <a:pt x="4" y="18"/>
                    <a:pt x="4" y="18"/>
                  </a:cubicBezTo>
                  <a:cubicBezTo>
                    <a:pt x="0" y="14"/>
                    <a:pt x="0" y="8"/>
                    <a:pt x="4" y="4"/>
                  </a:cubicBezTo>
                  <a:cubicBezTo>
                    <a:pt x="8" y="0"/>
                    <a:pt x="14" y="0"/>
                    <a:pt x="18" y="4"/>
                  </a:cubicBezTo>
                  <a:cubicBezTo>
                    <a:pt x="66" y="52"/>
                    <a:pt x="66" y="52"/>
                    <a:pt x="66" y="52"/>
                  </a:cubicBezTo>
                  <a:cubicBezTo>
                    <a:pt x="70" y="56"/>
                    <a:pt x="70" y="62"/>
                    <a:pt x="66" y="66"/>
                  </a:cubicBezTo>
                  <a:cubicBezTo>
                    <a:pt x="64" y="68"/>
                    <a:pt x="62" y="69"/>
                    <a:pt x="59" y="6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sp>
          <p:nvSpPr>
            <p:cNvPr id="1534" name="Google Shape;1534;p21"/>
            <p:cNvSpPr/>
            <p:nvPr/>
          </p:nvSpPr>
          <p:spPr>
            <a:xfrm>
              <a:off x="1752601" y="4673601"/>
              <a:ext cx="106363" cy="103188"/>
            </a:xfrm>
            <a:custGeom>
              <a:avLst/>
              <a:gdLst/>
              <a:ahLst/>
              <a:cxnLst/>
              <a:rect l="l" t="t" r="r" b="b"/>
              <a:pathLst>
                <a:path w="70" h="69" extrusionOk="0">
                  <a:moveTo>
                    <a:pt x="11" y="69"/>
                  </a:moveTo>
                  <a:cubicBezTo>
                    <a:pt x="8" y="69"/>
                    <a:pt x="6" y="68"/>
                    <a:pt x="4" y="66"/>
                  </a:cubicBezTo>
                  <a:cubicBezTo>
                    <a:pt x="0" y="62"/>
                    <a:pt x="0" y="56"/>
                    <a:pt x="4" y="52"/>
                  </a:cubicBezTo>
                  <a:cubicBezTo>
                    <a:pt x="52" y="4"/>
                    <a:pt x="52" y="4"/>
                    <a:pt x="52" y="4"/>
                  </a:cubicBezTo>
                  <a:cubicBezTo>
                    <a:pt x="56" y="0"/>
                    <a:pt x="62" y="0"/>
                    <a:pt x="66" y="4"/>
                  </a:cubicBezTo>
                  <a:cubicBezTo>
                    <a:pt x="70" y="8"/>
                    <a:pt x="70" y="14"/>
                    <a:pt x="66" y="18"/>
                  </a:cubicBezTo>
                  <a:cubicBezTo>
                    <a:pt x="18" y="66"/>
                    <a:pt x="18" y="66"/>
                    <a:pt x="18" y="66"/>
                  </a:cubicBezTo>
                  <a:cubicBezTo>
                    <a:pt x="16" y="68"/>
                    <a:pt x="14" y="69"/>
                    <a:pt x="11" y="6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grpSp>
      <p:pic>
        <p:nvPicPr>
          <p:cNvPr id="1535" name="Google Shape;1535;p21"/>
          <p:cNvPicPr preferRelativeResize="0"/>
          <p:nvPr/>
        </p:nvPicPr>
        <p:blipFill rotWithShape="1">
          <a:blip r:embed="rId4">
            <a:alphaModFix/>
          </a:blip>
          <a:srcRect/>
          <a:stretch/>
        </p:blipFill>
        <p:spPr>
          <a:xfrm>
            <a:off x="1301548" y="2320527"/>
            <a:ext cx="2715997" cy="32240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a:spLocks noGrp="1"/>
          </p:cNvSpPr>
          <p:nvPr>
            <p:ph type="body" idx="1"/>
          </p:nvPr>
        </p:nvSpPr>
        <p:spPr>
          <a:xfrm>
            <a:off x="723900" y="751088"/>
            <a:ext cx="10969500" cy="461624"/>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a:t>Popular Data Apps. Kubernetes-native. Easy to deploy and operate.</a:t>
            </a:r>
            <a:endParaRPr sz="1400" b="0" i="0" u="none" strike="noStrike" cap="none">
              <a:solidFill>
                <a:srgbClr val="000000"/>
              </a:solidFill>
              <a:latin typeface="Arial"/>
              <a:ea typeface="Arial"/>
              <a:cs typeface="Arial"/>
              <a:sym typeface="Arial"/>
            </a:endParaRPr>
          </a:p>
        </p:txBody>
      </p:sp>
      <p:grpSp>
        <p:nvGrpSpPr>
          <p:cNvPr id="2" name="Google Shape;703;p27"/>
          <p:cNvGrpSpPr/>
          <p:nvPr/>
        </p:nvGrpSpPr>
        <p:grpSpPr>
          <a:xfrm>
            <a:off x="811780" y="1585097"/>
            <a:ext cx="8199975" cy="3941509"/>
            <a:chOff x="2386299" y="3170397"/>
            <a:chExt cx="18226217" cy="8801941"/>
          </a:xfrm>
        </p:grpSpPr>
        <p:grpSp>
          <p:nvGrpSpPr>
            <p:cNvPr id="3" name="Google Shape;704;p27"/>
            <p:cNvGrpSpPr/>
            <p:nvPr/>
          </p:nvGrpSpPr>
          <p:grpSpPr>
            <a:xfrm>
              <a:off x="2386299" y="3170397"/>
              <a:ext cx="18226217" cy="8801941"/>
              <a:chOff x="1312141" y="1548313"/>
              <a:chExt cx="9036300" cy="4426200"/>
            </a:xfrm>
          </p:grpSpPr>
          <p:sp>
            <p:nvSpPr>
              <p:cNvPr id="705" name="Google Shape;705;p27"/>
              <p:cNvSpPr/>
              <p:nvPr/>
            </p:nvSpPr>
            <p:spPr>
              <a:xfrm>
                <a:off x="1312141" y="1548313"/>
                <a:ext cx="9036300" cy="4426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endParaRPr sz="1700" b="0" i="0" u="none" strike="noStrike" cap="none">
                  <a:solidFill>
                    <a:schemeClr val="lt1"/>
                  </a:solidFill>
                  <a:latin typeface="Titillium Web"/>
                  <a:ea typeface="Titillium Web"/>
                  <a:cs typeface="Titillium Web"/>
                  <a:sym typeface="Titillium Web"/>
                </a:endParaRPr>
              </a:p>
            </p:txBody>
          </p:sp>
          <p:pic>
            <p:nvPicPr>
              <p:cNvPr id="706" name="Google Shape;706;p27"/>
              <p:cNvPicPr preferRelativeResize="0"/>
              <p:nvPr/>
            </p:nvPicPr>
            <p:blipFill rotWithShape="1">
              <a:blip r:embed="rId3">
                <a:alphaModFix/>
              </a:blip>
              <a:srcRect l="19856" t="18962" r="-2487"/>
              <a:stretch/>
            </p:blipFill>
            <p:spPr>
              <a:xfrm>
                <a:off x="1458146" y="3740438"/>
                <a:ext cx="1363509" cy="252000"/>
              </a:xfrm>
              <a:prstGeom prst="rect">
                <a:avLst/>
              </a:prstGeom>
              <a:noFill/>
              <a:ln>
                <a:noFill/>
              </a:ln>
            </p:spPr>
          </p:pic>
          <p:pic>
            <p:nvPicPr>
              <p:cNvPr id="707" name="Google Shape;707;p27"/>
              <p:cNvPicPr preferRelativeResize="0"/>
              <p:nvPr/>
            </p:nvPicPr>
            <p:blipFill rotWithShape="1">
              <a:blip r:embed="rId3">
                <a:alphaModFix/>
              </a:blip>
              <a:srcRect r="79650" b="7002"/>
              <a:stretch/>
            </p:blipFill>
            <p:spPr>
              <a:xfrm>
                <a:off x="1708152" y="3001886"/>
                <a:ext cx="737892" cy="635542"/>
              </a:xfrm>
              <a:prstGeom prst="rect">
                <a:avLst/>
              </a:prstGeom>
              <a:noFill/>
              <a:ln>
                <a:noFill/>
              </a:ln>
            </p:spPr>
          </p:pic>
        </p:grpSp>
        <p:sp>
          <p:nvSpPr>
            <p:cNvPr id="708" name="Google Shape;708;p27"/>
            <p:cNvSpPr/>
            <p:nvPr/>
          </p:nvSpPr>
          <p:spPr>
            <a:xfrm>
              <a:off x="5824050" y="3465700"/>
              <a:ext cx="55014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400" b="0" i="0" u="none" strike="noStrike" cap="none" dirty="0">
                  <a:solidFill>
                    <a:schemeClr val="dk1"/>
                  </a:solidFill>
                  <a:latin typeface="Titillium Web"/>
                  <a:ea typeface="Titillium Web"/>
                  <a:cs typeface="Titillium Web"/>
                  <a:sym typeface="Titillium Web"/>
                </a:rPr>
                <a:t>Data </a:t>
              </a:r>
              <a:r>
                <a:rPr lang="en-US" dirty="0">
                  <a:solidFill>
                    <a:schemeClr val="dk1"/>
                  </a:solidFill>
                  <a:latin typeface="Titillium Web"/>
                  <a:ea typeface="Titillium Web"/>
                  <a:cs typeface="Titillium Web"/>
                  <a:sym typeface="Titillium Web"/>
                </a:rPr>
                <a:t>v</a:t>
              </a:r>
              <a:r>
                <a:rPr lang="en-US" sz="1400" b="0" i="0" u="none" strike="noStrike" cap="none" dirty="0">
                  <a:solidFill>
                    <a:schemeClr val="dk1"/>
                  </a:solidFill>
                  <a:latin typeface="Titillium Web"/>
                  <a:ea typeface="Titillium Web"/>
                  <a:cs typeface="Titillium Web"/>
                  <a:sym typeface="Titillium Web"/>
                </a:rPr>
                <a:t>isualization</a:t>
              </a:r>
              <a:endParaRPr sz="700" b="0" i="0" u="none" strike="noStrike" cap="none" dirty="0">
                <a:solidFill>
                  <a:srgbClr val="000000"/>
                </a:solidFill>
                <a:latin typeface="Arial"/>
                <a:ea typeface="Arial"/>
                <a:cs typeface="Arial"/>
                <a:sym typeface="Arial"/>
              </a:endParaRPr>
            </a:p>
          </p:txBody>
        </p:sp>
        <p:pic>
          <p:nvPicPr>
            <p:cNvPr id="709" name="Google Shape;709;p27"/>
            <p:cNvPicPr preferRelativeResize="0"/>
            <p:nvPr/>
          </p:nvPicPr>
          <p:blipFill rotWithShape="1">
            <a:blip r:embed="rId4">
              <a:alphaModFix/>
            </a:blip>
            <a:srcRect/>
            <a:stretch/>
          </p:blipFill>
          <p:spPr>
            <a:xfrm>
              <a:off x="9163914" y="3640609"/>
              <a:ext cx="1917160" cy="1080000"/>
            </a:xfrm>
            <a:prstGeom prst="rect">
              <a:avLst/>
            </a:prstGeom>
            <a:noFill/>
            <a:ln>
              <a:noFill/>
            </a:ln>
            <a:effectLst>
              <a:outerShdw blurRad="50800" dist="38100" dir="2700000" algn="tl" rotWithShape="0">
                <a:srgbClr val="000000">
                  <a:alpha val="40000"/>
                </a:srgbClr>
              </a:outerShdw>
            </a:effectLst>
          </p:spPr>
        </p:pic>
        <p:sp>
          <p:nvSpPr>
            <p:cNvPr id="710" name="Google Shape;710;p27"/>
            <p:cNvSpPr/>
            <p:nvPr/>
          </p:nvSpPr>
          <p:spPr>
            <a:xfrm>
              <a:off x="11671163" y="3472350"/>
              <a:ext cx="55014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itillium Web"/>
                  <a:ea typeface="Titillium Web"/>
                  <a:cs typeface="Titillium Web"/>
                  <a:sym typeface="Titillium Web"/>
                </a:rPr>
                <a:t>Analytics &amp; AI</a:t>
              </a:r>
              <a:endParaRPr sz="700" b="0" i="0" u="none" strike="noStrike" cap="none">
                <a:solidFill>
                  <a:srgbClr val="000000"/>
                </a:solidFill>
                <a:latin typeface="Arial"/>
                <a:ea typeface="Arial"/>
                <a:cs typeface="Arial"/>
                <a:sym typeface="Arial"/>
              </a:endParaRPr>
            </a:p>
          </p:txBody>
        </p:sp>
        <p:pic>
          <p:nvPicPr>
            <p:cNvPr id="711" name="Google Shape;711;p27"/>
            <p:cNvPicPr preferRelativeResize="0"/>
            <p:nvPr/>
          </p:nvPicPr>
          <p:blipFill rotWithShape="1">
            <a:blip r:embed="rId5">
              <a:alphaModFix/>
            </a:blip>
            <a:srcRect/>
            <a:stretch/>
          </p:blipFill>
          <p:spPr>
            <a:xfrm>
              <a:off x="15388420" y="3696545"/>
              <a:ext cx="1448030" cy="815724"/>
            </a:xfrm>
            <a:prstGeom prst="rect">
              <a:avLst/>
            </a:prstGeom>
            <a:noFill/>
            <a:ln>
              <a:noFill/>
            </a:ln>
          </p:spPr>
        </p:pic>
        <p:sp>
          <p:nvSpPr>
            <p:cNvPr id="712" name="Google Shape;712;p27"/>
            <p:cNvSpPr/>
            <p:nvPr/>
          </p:nvSpPr>
          <p:spPr>
            <a:xfrm>
              <a:off x="5823838" y="5164413"/>
              <a:ext cx="113511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Data processing</a:t>
              </a:r>
              <a:endParaRPr sz="700" b="0" i="0" u="none" strike="noStrike" cap="none" dirty="0">
                <a:solidFill>
                  <a:srgbClr val="000000"/>
                </a:solidFill>
                <a:latin typeface="Arial"/>
                <a:ea typeface="Arial"/>
                <a:cs typeface="Arial"/>
                <a:sym typeface="Arial"/>
              </a:endParaRPr>
            </a:p>
          </p:txBody>
        </p:sp>
        <p:pic>
          <p:nvPicPr>
            <p:cNvPr id="713" name="Google Shape;713;p27" descr="Ein Bild, das Text, ClipArt, Vektorgrafiken enthält.&#10;&#10;Automatisch generierte Beschreibung"/>
            <p:cNvPicPr preferRelativeResize="0"/>
            <p:nvPr/>
          </p:nvPicPr>
          <p:blipFill rotWithShape="1">
            <a:blip r:embed="rId6">
              <a:alphaModFix/>
            </a:blip>
            <a:srcRect/>
            <a:stretch/>
          </p:blipFill>
          <p:spPr>
            <a:xfrm>
              <a:off x="11278129" y="5362925"/>
              <a:ext cx="1833269" cy="1032725"/>
            </a:xfrm>
            <a:prstGeom prst="rect">
              <a:avLst/>
            </a:prstGeom>
            <a:noFill/>
            <a:ln>
              <a:noFill/>
            </a:ln>
            <a:effectLst>
              <a:outerShdw blurRad="50800" dist="38100" dir="2700000" algn="tl" rotWithShape="0">
                <a:srgbClr val="000000">
                  <a:alpha val="40000"/>
                </a:srgbClr>
              </a:outerShdw>
            </a:effectLst>
          </p:spPr>
        </p:pic>
        <p:pic>
          <p:nvPicPr>
            <p:cNvPr id="714" name="Google Shape;714;p27"/>
            <p:cNvPicPr preferRelativeResize="0"/>
            <p:nvPr/>
          </p:nvPicPr>
          <p:blipFill rotWithShape="1">
            <a:blip r:embed="rId7">
              <a:alphaModFix/>
            </a:blip>
            <a:srcRect/>
            <a:stretch/>
          </p:blipFill>
          <p:spPr>
            <a:xfrm>
              <a:off x="13293941" y="5440503"/>
              <a:ext cx="1557820" cy="877572"/>
            </a:xfrm>
            <a:prstGeom prst="rect">
              <a:avLst/>
            </a:prstGeom>
            <a:noFill/>
            <a:ln>
              <a:noFill/>
            </a:ln>
          </p:spPr>
        </p:pic>
        <p:pic>
          <p:nvPicPr>
            <p:cNvPr id="715" name="Google Shape;715;p27"/>
            <p:cNvPicPr preferRelativeResize="0"/>
            <p:nvPr/>
          </p:nvPicPr>
          <p:blipFill rotWithShape="1">
            <a:blip r:embed="rId5">
              <a:alphaModFix/>
            </a:blip>
            <a:srcRect/>
            <a:stretch/>
          </p:blipFill>
          <p:spPr>
            <a:xfrm>
              <a:off x="15373054" y="5471449"/>
              <a:ext cx="1448030" cy="815724"/>
            </a:xfrm>
            <a:prstGeom prst="rect">
              <a:avLst/>
            </a:prstGeom>
            <a:noFill/>
            <a:ln>
              <a:noFill/>
            </a:ln>
          </p:spPr>
        </p:pic>
        <p:pic>
          <p:nvPicPr>
            <p:cNvPr id="716" name="Google Shape;716;p27" descr="Trino | Distributed SQL query engine for big data"/>
            <p:cNvPicPr preferRelativeResize="0"/>
            <p:nvPr/>
          </p:nvPicPr>
          <p:blipFill rotWithShape="1">
            <a:blip r:embed="rId8">
              <a:alphaModFix/>
            </a:blip>
            <a:srcRect/>
            <a:stretch/>
          </p:blipFill>
          <p:spPr>
            <a:xfrm>
              <a:off x="9068893" y="5254425"/>
              <a:ext cx="2294936" cy="1032721"/>
            </a:xfrm>
            <a:prstGeom prst="rect">
              <a:avLst/>
            </a:prstGeom>
            <a:noFill/>
            <a:ln>
              <a:noFill/>
            </a:ln>
          </p:spPr>
        </p:pic>
        <p:sp>
          <p:nvSpPr>
            <p:cNvPr id="717" name="Google Shape;717;p27"/>
            <p:cNvSpPr/>
            <p:nvPr/>
          </p:nvSpPr>
          <p:spPr>
            <a:xfrm>
              <a:off x="5823825" y="6856475"/>
              <a:ext cx="113511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Storage</a:t>
              </a:r>
              <a:endParaRPr sz="700" b="0" i="0" u="none" strike="noStrike" cap="none" dirty="0">
                <a:solidFill>
                  <a:srgbClr val="000000"/>
                </a:solidFill>
                <a:latin typeface="Arial"/>
                <a:ea typeface="Arial"/>
                <a:cs typeface="Arial"/>
                <a:sym typeface="Arial"/>
              </a:endParaRPr>
            </a:p>
          </p:txBody>
        </p:sp>
        <p:pic>
          <p:nvPicPr>
            <p:cNvPr id="718" name="Google Shape;718;p27"/>
            <p:cNvPicPr preferRelativeResize="0"/>
            <p:nvPr/>
          </p:nvPicPr>
          <p:blipFill rotWithShape="1">
            <a:blip r:embed="rId9">
              <a:alphaModFix/>
            </a:blip>
            <a:srcRect/>
            <a:stretch/>
          </p:blipFill>
          <p:spPr>
            <a:xfrm>
              <a:off x="8139271" y="6995379"/>
              <a:ext cx="2044972" cy="1152000"/>
            </a:xfrm>
            <a:prstGeom prst="rect">
              <a:avLst/>
            </a:prstGeom>
            <a:noFill/>
            <a:ln>
              <a:noFill/>
            </a:ln>
          </p:spPr>
        </p:pic>
        <p:pic>
          <p:nvPicPr>
            <p:cNvPr id="719" name="Google Shape;719;p27" descr="Ein Bild, das Text enthält.&#10;&#10;Automatisch generierte Beschreibung"/>
            <p:cNvPicPr preferRelativeResize="0"/>
            <p:nvPr/>
          </p:nvPicPr>
          <p:blipFill rotWithShape="1">
            <a:blip r:embed="rId10">
              <a:alphaModFix/>
            </a:blip>
            <a:srcRect/>
            <a:stretch/>
          </p:blipFill>
          <p:spPr>
            <a:xfrm>
              <a:off x="14484249" y="6887365"/>
              <a:ext cx="2428406" cy="1368000"/>
            </a:xfrm>
            <a:prstGeom prst="rect">
              <a:avLst/>
            </a:prstGeom>
            <a:noFill/>
            <a:ln>
              <a:noFill/>
            </a:ln>
          </p:spPr>
        </p:pic>
        <p:pic>
          <p:nvPicPr>
            <p:cNvPr id="720" name="Google Shape;720;p27" descr="Ein Bild, das Text enthält.&#10;&#10;Automatisch generierte Beschreibung"/>
            <p:cNvPicPr preferRelativeResize="0"/>
            <p:nvPr/>
          </p:nvPicPr>
          <p:blipFill rotWithShape="1">
            <a:blip r:embed="rId11">
              <a:alphaModFix/>
            </a:blip>
            <a:srcRect/>
            <a:stretch/>
          </p:blipFill>
          <p:spPr>
            <a:xfrm>
              <a:off x="11085204" y="6856400"/>
              <a:ext cx="2538355" cy="1429942"/>
            </a:xfrm>
            <a:prstGeom prst="rect">
              <a:avLst/>
            </a:prstGeom>
            <a:noFill/>
            <a:ln>
              <a:noFill/>
            </a:ln>
          </p:spPr>
        </p:pic>
        <p:sp>
          <p:nvSpPr>
            <p:cNvPr id="721" name="Google Shape;721;p27"/>
            <p:cNvSpPr/>
            <p:nvPr/>
          </p:nvSpPr>
          <p:spPr>
            <a:xfrm>
              <a:off x="5823825" y="10240600"/>
              <a:ext cx="113511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Infrastructure</a:t>
              </a:r>
            </a:p>
            <a:p>
              <a:pPr marL="0" marR="0" lvl="0" indent="0" algn="l" rtl="0">
                <a:lnSpc>
                  <a:spcPct val="100000"/>
                </a:lnSpc>
                <a:spcBef>
                  <a:spcPts val="0"/>
                </a:spcBef>
                <a:spcAft>
                  <a:spcPts val="0"/>
                </a:spcAft>
                <a:buClr>
                  <a:srgbClr val="000000"/>
                </a:buClr>
                <a:buSzPts val="1400"/>
                <a:buFont typeface="Arial"/>
                <a:buNone/>
              </a:pPr>
              <a:r>
                <a:rPr lang="en-US" dirty="0">
                  <a:solidFill>
                    <a:schemeClr val="dk1"/>
                  </a:solidFill>
                  <a:latin typeface="Titillium Web"/>
                  <a:ea typeface="Titillium Web"/>
                  <a:cs typeface="Titillium Web"/>
                  <a:sym typeface="Titillium Web"/>
                </a:rPr>
                <a:t>orchestration</a:t>
              </a:r>
              <a:endParaRPr sz="1400" b="0" i="0" u="none" strike="noStrike" cap="none" dirty="0">
                <a:solidFill>
                  <a:schemeClr val="dk1"/>
                </a:solidFill>
                <a:latin typeface="Titillium Web"/>
                <a:ea typeface="Titillium Web"/>
                <a:cs typeface="Titillium Web"/>
                <a:sym typeface="Titillium Web"/>
              </a:endParaRPr>
            </a:p>
          </p:txBody>
        </p:sp>
        <p:pic>
          <p:nvPicPr>
            <p:cNvPr id="722" name="Google Shape;722;p27"/>
            <p:cNvPicPr preferRelativeResize="0"/>
            <p:nvPr/>
          </p:nvPicPr>
          <p:blipFill rotWithShape="1">
            <a:blip r:embed="rId12">
              <a:alphaModFix/>
            </a:blip>
            <a:srcRect/>
            <a:stretch/>
          </p:blipFill>
          <p:spPr>
            <a:xfrm>
              <a:off x="13623544" y="10367143"/>
              <a:ext cx="2088848" cy="1176718"/>
            </a:xfrm>
            <a:prstGeom prst="rect">
              <a:avLst/>
            </a:prstGeom>
            <a:noFill/>
            <a:ln>
              <a:noFill/>
            </a:ln>
          </p:spPr>
        </p:pic>
        <p:pic>
          <p:nvPicPr>
            <p:cNvPr id="723" name="Google Shape;723;p27" descr="Ein Bild, das Text, Outdoorobjekt enthält.&#10;&#10;Automatisch generierte Beschreibung"/>
            <p:cNvPicPr preferRelativeResize="0"/>
            <p:nvPr/>
          </p:nvPicPr>
          <p:blipFill rotWithShape="1">
            <a:blip r:embed="rId13">
              <a:alphaModFix/>
            </a:blip>
            <a:srcRect/>
            <a:stretch/>
          </p:blipFill>
          <p:spPr>
            <a:xfrm>
              <a:off x="9896463" y="10271490"/>
              <a:ext cx="2428402" cy="1368000"/>
            </a:xfrm>
            <a:prstGeom prst="rect">
              <a:avLst/>
            </a:prstGeom>
            <a:noFill/>
            <a:ln>
              <a:noFill/>
            </a:ln>
          </p:spPr>
        </p:pic>
        <p:sp>
          <p:nvSpPr>
            <p:cNvPr id="724" name="Google Shape;724;p27"/>
            <p:cNvSpPr/>
            <p:nvPr/>
          </p:nvSpPr>
          <p:spPr>
            <a:xfrm>
              <a:off x="5823838" y="8548538"/>
              <a:ext cx="113511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Data integration</a:t>
              </a:r>
              <a:endParaRPr sz="700" b="0" i="0" u="none" strike="noStrike" cap="none" dirty="0">
                <a:solidFill>
                  <a:srgbClr val="000000"/>
                </a:solidFill>
                <a:latin typeface="Arial"/>
                <a:ea typeface="Arial"/>
                <a:cs typeface="Arial"/>
                <a:sym typeface="Arial"/>
              </a:endParaRPr>
            </a:p>
          </p:txBody>
        </p:sp>
        <p:pic>
          <p:nvPicPr>
            <p:cNvPr id="725" name="Google Shape;725;p27"/>
            <p:cNvPicPr preferRelativeResize="0"/>
            <p:nvPr/>
          </p:nvPicPr>
          <p:blipFill rotWithShape="1">
            <a:blip r:embed="rId14">
              <a:alphaModFix/>
            </a:blip>
            <a:srcRect/>
            <a:stretch/>
          </p:blipFill>
          <p:spPr>
            <a:xfrm>
              <a:off x="13519667" y="8651486"/>
              <a:ext cx="2172786" cy="1224000"/>
            </a:xfrm>
            <a:prstGeom prst="rect">
              <a:avLst/>
            </a:prstGeom>
            <a:noFill/>
            <a:ln>
              <a:noFill/>
            </a:ln>
          </p:spPr>
        </p:pic>
        <p:pic>
          <p:nvPicPr>
            <p:cNvPr id="726" name="Google Shape;726;p27"/>
            <p:cNvPicPr preferRelativeResize="0"/>
            <p:nvPr/>
          </p:nvPicPr>
          <p:blipFill rotWithShape="1">
            <a:blip r:embed="rId7">
              <a:alphaModFix/>
            </a:blip>
            <a:srcRect/>
            <a:stretch/>
          </p:blipFill>
          <p:spPr>
            <a:xfrm>
              <a:off x="10215556" y="8787801"/>
              <a:ext cx="1557820" cy="877572"/>
            </a:xfrm>
            <a:prstGeom prst="rect">
              <a:avLst/>
            </a:prstGeom>
            <a:noFill/>
            <a:ln>
              <a:noFill/>
            </a:ln>
          </p:spPr>
        </p:pic>
        <p:sp>
          <p:nvSpPr>
            <p:cNvPr id="727" name="Google Shape;727;p27"/>
            <p:cNvSpPr/>
            <p:nvPr/>
          </p:nvSpPr>
          <p:spPr>
            <a:xfrm>
              <a:off x="17434150" y="3458375"/>
              <a:ext cx="2855700" cy="82260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Security</a:t>
              </a: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Monitoring</a:t>
              </a:r>
              <a:endParaRPr sz="1400" b="0"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900" b="1" i="0" u="none" strike="noStrike" cap="none" dirty="0">
                  <a:solidFill>
                    <a:schemeClr val="dk1"/>
                  </a:solidFill>
                  <a:latin typeface="Titillium Web"/>
                  <a:ea typeface="Titillium Web"/>
                  <a:cs typeface="Titillium Web"/>
                  <a:sym typeface="Titillium Web"/>
                </a:rPr>
                <a:t>Prometheus</a:t>
              </a:r>
              <a:endParaRPr sz="900" b="1"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p:txBody>
        </p:sp>
        <p:pic>
          <p:nvPicPr>
            <p:cNvPr id="728" name="Google Shape;728;p27" descr="CNCF Branding | Open Policy Agent"/>
            <p:cNvPicPr preferRelativeResize="0"/>
            <p:nvPr/>
          </p:nvPicPr>
          <p:blipFill rotWithShape="1">
            <a:blip r:embed="rId15">
              <a:alphaModFix/>
            </a:blip>
            <a:srcRect/>
            <a:stretch/>
          </p:blipFill>
          <p:spPr>
            <a:xfrm>
              <a:off x="18006820" y="5387002"/>
              <a:ext cx="1710350" cy="1509974"/>
            </a:xfrm>
            <a:prstGeom prst="rect">
              <a:avLst/>
            </a:prstGeom>
            <a:noFill/>
            <a:ln>
              <a:noFill/>
            </a:ln>
          </p:spPr>
        </p:pic>
        <p:pic>
          <p:nvPicPr>
            <p:cNvPr id="729" name="Google Shape;729;p27"/>
            <p:cNvPicPr preferRelativeResize="0"/>
            <p:nvPr/>
          </p:nvPicPr>
          <p:blipFill rotWithShape="1">
            <a:blip r:embed="rId16">
              <a:alphaModFix/>
            </a:blip>
            <a:srcRect/>
            <a:stretch/>
          </p:blipFill>
          <p:spPr>
            <a:xfrm>
              <a:off x="18210776" y="8433032"/>
              <a:ext cx="1302458" cy="1291101"/>
            </a:xfrm>
            <a:prstGeom prst="rect">
              <a:avLst/>
            </a:prstGeom>
            <a:noFill/>
            <a:ln>
              <a:noFill/>
            </a:ln>
          </p:spPr>
        </p:pic>
      </p:grpSp>
      <p:sp>
        <p:nvSpPr>
          <p:cNvPr id="730" name="Google Shape;730;p27"/>
          <p:cNvSpPr/>
          <p:nvPr/>
        </p:nvSpPr>
        <p:spPr>
          <a:xfrm>
            <a:off x="9126875" y="1585100"/>
            <a:ext cx="2112300" cy="39414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tillium Web"/>
                <a:ea typeface="Titillium Web"/>
                <a:cs typeface="Titillium Web"/>
                <a:sym typeface="Titillium Web"/>
              </a:rPr>
              <a:t>100% Open Source</a:t>
            </a:r>
            <a:br>
              <a:rPr lang="en-US" sz="1400" b="0" i="0" u="none" strike="noStrike" cap="none">
                <a:solidFill>
                  <a:schemeClr val="lt1"/>
                </a:solidFill>
                <a:latin typeface="Titillium Web"/>
                <a:ea typeface="Titillium Web"/>
                <a:cs typeface="Titillium Web"/>
                <a:sym typeface="Titillium Web"/>
              </a:rPr>
            </a:br>
            <a:endParaRPr sz="1400" b="0" i="0" u="none" strike="noStrike" cap="none">
              <a:solidFill>
                <a:schemeClr val="lt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tillium Web"/>
                <a:ea typeface="Titillium Web"/>
                <a:cs typeface="Titillium Web"/>
                <a:sym typeface="Titillium Web"/>
              </a:rPr>
              <a:t>modular and flexible</a:t>
            </a:r>
            <a:br>
              <a:rPr lang="en-US" sz="1400" b="0" i="0" u="none" strike="noStrike" cap="none">
                <a:solidFill>
                  <a:schemeClr val="lt1"/>
                </a:solidFill>
                <a:latin typeface="Titillium Web"/>
                <a:ea typeface="Titillium Web"/>
                <a:cs typeface="Titillium Web"/>
                <a:sym typeface="Titillium Web"/>
              </a:rPr>
            </a:br>
            <a:endParaRPr sz="1400" b="0" i="0" u="none" strike="noStrike" cap="none">
              <a:solidFill>
                <a:schemeClr val="lt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tillium Web"/>
                <a:ea typeface="Titillium Web"/>
                <a:cs typeface="Titillium Web"/>
                <a:sym typeface="Titillium Web"/>
              </a:rPr>
              <a:t>In every Cloud and in</a:t>
            </a:r>
            <a:br>
              <a:rPr lang="en-US" sz="1400" b="0" i="0" u="none" strike="noStrike" cap="none">
                <a:solidFill>
                  <a:schemeClr val="lt1"/>
                </a:solidFill>
                <a:latin typeface="Titillium Web"/>
                <a:ea typeface="Titillium Web"/>
                <a:cs typeface="Titillium Web"/>
                <a:sym typeface="Titillium Web"/>
              </a:rPr>
            </a:br>
            <a:r>
              <a:rPr lang="en-US" sz="1400" b="0" i="0" u="none" strike="noStrike" cap="none">
                <a:solidFill>
                  <a:schemeClr val="lt1"/>
                </a:solidFill>
                <a:latin typeface="Titillium Web"/>
                <a:ea typeface="Titillium Web"/>
                <a:cs typeface="Titillium Web"/>
                <a:sym typeface="Titillium Web"/>
              </a:rPr>
              <a:t>your own Data Center</a:t>
            </a:r>
            <a:br>
              <a:rPr lang="en-US" sz="1400" b="0" i="0" u="none" strike="noStrike" cap="none">
                <a:solidFill>
                  <a:schemeClr val="lt1"/>
                </a:solidFill>
                <a:latin typeface="Titillium Web"/>
                <a:ea typeface="Titillium Web"/>
                <a:cs typeface="Titillium Web"/>
                <a:sym typeface="Titillium Web"/>
              </a:rPr>
            </a:br>
            <a:endParaRPr sz="1400" b="0" i="0" u="none" strike="noStrike" cap="none">
              <a:solidFill>
                <a:schemeClr val="lt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tillium Web"/>
                <a:ea typeface="Titillium Web"/>
                <a:cs typeface="Titillium Web"/>
                <a:sym typeface="Titillium Web"/>
              </a:rPr>
              <a:t>as Managed Service in IONOS Cloud</a:t>
            </a:r>
            <a:endParaRPr sz="1400" b="0" i="0" u="none" strike="noStrike" cap="none">
              <a:solidFill>
                <a:schemeClr val="lt1"/>
              </a:solidFill>
              <a:latin typeface="Titillium Web"/>
              <a:ea typeface="Titillium Web"/>
              <a:cs typeface="Titillium Web"/>
              <a:sym typeface="Titillium Web"/>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
          <p:cNvSpPr/>
          <p:nvPr/>
        </p:nvSpPr>
        <p:spPr>
          <a:xfrm>
            <a:off x="3733708" y="1451375"/>
            <a:ext cx="3607868" cy="2561700"/>
          </a:xfrm>
          <a:prstGeom prst="rect">
            <a:avLst/>
          </a:prstGeom>
          <a:solidFill>
            <a:schemeClr val="dk2"/>
          </a:solidFill>
          <a:ln>
            <a:noFill/>
          </a:ln>
        </p:spPr>
        <p:txBody>
          <a:bodyPr spcFirstLastPara="1" wrap="square" lIns="91425" tIns="108000" rIns="91425" bIns="45700" anchor="t" anchorCtr="0">
            <a:noAutofit/>
          </a:bodyPr>
          <a:lstStyle/>
          <a:p>
            <a:pPr marL="0" marR="0" lvl="0" indent="0" algn="ctr" rtl="0">
              <a:lnSpc>
                <a:spcPct val="100000"/>
              </a:lnSpc>
              <a:spcBef>
                <a:spcPts val="0"/>
              </a:spcBef>
              <a:spcAft>
                <a:spcPts val="0"/>
              </a:spcAft>
              <a:buClr>
                <a:schemeClr val="lt1"/>
              </a:buClr>
              <a:buSzPts val="2000"/>
              <a:buFont typeface="Titillium Web"/>
              <a:buNone/>
            </a:pPr>
            <a:r>
              <a:rPr lang="en-US" sz="2000" b="1" i="0" u="none" strike="noStrike" cap="none">
                <a:solidFill>
                  <a:schemeClr val="lt1"/>
                </a:solidFill>
                <a:latin typeface="Titillium Web"/>
                <a:ea typeface="Titillium Web"/>
                <a:cs typeface="Titillium Web"/>
                <a:sym typeface="Titillium Web"/>
              </a:rPr>
              <a:t>Stackable Data Platform</a:t>
            </a:r>
            <a:endParaRPr sz="1400" b="1" i="0" u="none" strike="noStrike" cap="none">
              <a:solidFill>
                <a:srgbClr val="000000"/>
              </a:solidFill>
              <a:latin typeface="Titillium Web"/>
              <a:ea typeface="Titillium Web"/>
              <a:cs typeface="Titillium Web"/>
              <a:sym typeface="Titillium Web"/>
            </a:endParaRPr>
          </a:p>
          <a:p>
            <a:pPr marL="0" marR="0" lvl="0" indent="0" algn="ctr" rtl="0">
              <a:lnSpc>
                <a:spcPct val="100000"/>
              </a:lnSpc>
              <a:spcBef>
                <a:spcPts val="600"/>
              </a:spcBef>
              <a:spcAft>
                <a:spcPts val="0"/>
              </a:spcAft>
              <a:buClr>
                <a:schemeClr val="dk1"/>
              </a:buClr>
              <a:buSzPts val="1800"/>
              <a:buFont typeface="Titillium Web"/>
              <a:buNone/>
            </a:pPr>
            <a:endParaRPr sz="1800" b="0" i="0" u="none" strike="noStrike" cap="none">
              <a:solidFill>
                <a:schemeClr val="lt1"/>
              </a:solidFill>
              <a:latin typeface="Titillium Web"/>
              <a:ea typeface="Titillium Web"/>
              <a:cs typeface="Titillium Web"/>
              <a:sym typeface="Titillium Web"/>
            </a:endParaRPr>
          </a:p>
        </p:txBody>
      </p:sp>
      <p:sp>
        <p:nvSpPr>
          <p:cNvPr id="285" name="Google Shape;285;p5"/>
          <p:cNvSpPr/>
          <p:nvPr/>
        </p:nvSpPr>
        <p:spPr>
          <a:xfrm>
            <a:off x="244902" y="262058"/>
            <a:ext cx="1448100" cy="1450200"/>
          </a:xfrm>
          <a:prstGeom prst="ellipse">
            <a:avLst/>
          </a:prstGeom>
          <a:solidFill>
            <a:srgbClr val="F2F2F9"/>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Titillium Web"/>
              <a:buNone/>
            </a:pPr>
            <a:endParaRPr sz="900" b="0" i="0" u="none" strike="noStrike" cap="none">
              <a:solidFill>
                <a:srgbClr val="283147"/>
              </a:solidFill>
              <a:latin typeface="Titillium Web"/>
              <a:ea typeface="Titillium Web"/>
              <a:cs typeface="Titillium Web"/>
              <a:sym typeface="Titillium Web"/>
            </a:endParaRPr>
          </a:p>
        </p:txBody>
      </p:sp>
      <p:sp>
        <p:nvSpPr>
          <p:cNvPr id="286" name="Google Shape;286;p5"/>
          <p:cNvSpPr txBox="1"/>
          <p:nvPr/>
        </p:nvSpPr>
        <p:spPr>
          <a:xfrm>
            <a:off x="4193292" y="2532352"/>
            <a:ext cx="33432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Titillium Web"/>
              <a:buNone/>
            </a:pPr>
            <a:r>
              <a:rPr lang="en-US" sz="1800" b="0" i="0" u="none" strike="noStrike" cap="none">
                <a:solidFill>
                  <a:schemeClr val="lt1"/>
                </a:solidFill>
                <a:latin typeface="Titillium Web"/>
                <a:ea typeface="Titillium Web"/>
                <a:cs typeface="Titillium Web"/>
                <a:sym typeface="Titillium Web"/>
              </a:rPr>
              <a:t>Infrastructure as Code</a:t>
            </a:r>
            <a:endParaRPr sz="1400" b="0" i="0" u="none" strike="noStrike" cap="none">
              <a:solidFill>
                <a:srgbClr val="000000"/>
              </a:solidFill>
              <a:latin typeface="Titillium Web"/>
              <a:ea typeface="Titillium Web"/>
              <a:cs typeface="Titillium Web"/>
              <a:sym typeface="Titillium Web"/>
            </a:endParaRPr>
          </a:p>
        </p:txBody>
      </p:sp>
      <p:sp>
        <p:nvSpPr>
          <p:cNvPr id="287" name="Google Shape;287;p5"/>
          <p:cNvSpPr txBox="1"/>
          <p:nvPr/>
        </p:nvSpPr>
        <p:spPr>
          <a:xfrm>
            <a:off x="4193292" y="2156572"/>
            <a:ext cx="3309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Titillium Web"/>
              <a:buNone/>
            </a:pPr>
            <a:r>
              <a:rPr lang="en-US" sz="1800" b="0" i="0" u="none" strike="noStrike" cap="none">
                <a:solidFill>
                  <a:schemeClr val="lt1"/>
                </a:solidFill>
                <a:latin typeface="Titillium Web"/>
                <a:ea typeface="Titillium Web"/>
                <a:cs typeface="Titillium Web"/>
                <a:sym typeface="Titillium Web"/>
              </a:rPr>
              <a:t>Open Source</a:t>
            </a:r>
            <a:endParaRPr sz="1400" b="0" i="0" u="none" strike="noStrike" cap="none">
              <a:solidFill>
                <a:srgbClr val="000000"/>
              </a:solidFill>
              <a:latin typeface="Titillium Web"/>
              <a:ea typeface="Titillium Web"/>
              <a:cs typeface="Titillium Web"/>
              <a:sym typeface="Titillium Web"/>
            </a:endParaRPr>
          </a:p>
        </p:txBody>
      </p:sp>
      <p:sp>
        <p:nvSpPr>
          <p:cNvPr id="288" name="Google Shape;288;p5"/>
          <p:cNvSpPr txBox="1"/>
          <p:nvPr/>
        </p:nvSpPr>
        <p:spPr>
          <a:xfrm>
            <a:off x="4193292" y="2908132"/>
            <a:ext cx="33432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itillium Web"/>
                <a:ea typeface="Titillium Web"/>
                <a:cs typeface="Titillium Web"/>
                <a:sym typeface="Titillium Web"/>
              </a:rPr>
              <a:t>Cloud-native (Kubernetes) </a:t>
            </a:r>
            <a:endParaRPr sz="1800" b="0" i="0" u="none" strike="noStrike" cap="none">
              <a:solidFill>
                <a:schemeClr val="dk1"/>
              </a:solidFill>
              <a:latin typeface="Titillium Web"/>
              <a:ea typeface="Titillium Web"/>
              <a:cs typeface="Titillium Web"/>
              <a:sym typeface="Titillium Web"/>
            </a:endParaRPr>
          </a:p>
        </p:txBody>
      </p:sp>
      <p:sp>
        <p:nvSpPr>
          <p:cNvPr id="289" name="Google Shape;289;p5"/>
          <p:cNvSpPr/>
          <p:nvPr/>
        </p:nvSpPr>
        <p:spPr>
          <a:xfrm>
            <a:off x="3733708" y="4101025"/>
            <a:ext cx="3607868" cy="1649700"/>
          </a:xfrm>
          <a:prstGeom prst="rect">
            <a:avLst/>
          </a:prstGeom>
          <a:solidFill>
            <a:schemeClr val="accent2"/>
          </a:solidFill>
          <a:ln>
            <a:noFill/>
          </a:ln>
        </p:spPr>
        <p:txBody>
          <a:bodyPr spcFirstLastPara="1" wrap="square" lIns="91425" tIns="108000" rIns="91425" bIns="45700" anchor="t" anchorCtr="0">
            <a:noAutofit/>
          </a:bodyPr>
          <a:lstStyle/>
          <a:p>
            <a:pPr marL="0" marR="0" lvl="0" indent="0" algn="ctr" rtl="0">
              <a:lnSpc>
                <a:spcPct val="100000"/>
              </a:lnSpc>
              <a:spcBef>
                <a:spcPts val="0"/>
              </a:spcBef>
              <a:spcAft>
                <a:spcPts val="0"/>
              </a:spcAft>
              <a:buClr>
                <a:schemeClr val="lt1"/>
              </a:buClr>
              <a:buSzPts val="2000"/>
              <a:buFont typeface="Titillium Web"/>
              <a:buNone/>
            </a:pPr>
            <a:r>
              <a:rPr lang="en-US" sz="2000" b="1" i="0" u="none" strike="noStrike" cap="none">
                <a:solidFill>
                  <a:schemeClr val="lt1"/>
                </a:solidFill>
                <a:latin typeface="Titillium Web"/>
                <a:ea typeface="Titillium Web"/>
                <a:cs typeface="Titillium Web"/>
                <a:sym typeface="Titillium Web"/>
              </a:rPr>
              <a:t>Our Services</a:t>
            </a:r>
            <a:endParaRPr sz="1800" b="1" i="0" u="none" strike="noStrike" cap="none">
              <a:solidFill>
                <a:schemeClr val="lt1"/>
              </a:solidFill>
              <a:latin typeface="Titillium Web"/>
              <a:ea typeface="Titillium Web"/>
              <a:cs typeface="Titillium Web"/>
              <a:sym typeface="Titillium Web"/>
            </a:endParaRPr>
          </a:p>
        </p:txBody>
      </p:sp>
      <p:sp>
        <p:nvSpPr>
          <p:cNvPr id="290" name="Google Shape;290;p5"/>
          <p:cNvSpPr/>
          <p:nvPr/>
        </p:nvSpPr>
        <p:spPr>
          <a:xfrm>
            <a:off x="7431756" y="4100925"/>
            <a:ext cx="3798000" cy="1649700"/>
          </a:xfrm>
          <a:prstGeom prst="rect">
            <a:avLst/>
          </a:prstGeom>
          <a:solidFill>
            <a:schemeClr val="accent3"/>
          </a:solidFill>
          <a:ln>
            <a:noFill/>
          </a:ln>
        </p:spPr>
        <p:txBody>
          <a:bodyPr spcFirstLastPara="1" wrap="square" lIns="91425" tIns="108000" rIns="91425" bIns="45700" anchor="t" anchorCtr="0">
            <a:noAutofit/>
          </a:bodyPr>
          <a:lstStyle/>
          <a:p>
            <a:pPr marL="0" marR="0" lvl="0" indent="0" algn="ctr" rtl="0">
              <a:lnSpc>
                <a:spcPct val="100000"/>
              </a:lnSpc>
              <a:spcBef>
                <a:spcPts val="0"/>
              </a:spcBef>
              <a:spcAft>
                <a:spcPts val="0"/>
              </a:spcAft>
              <a:buClr>
                <a:schemeClr val="lt1"/>
              </a:buClr>
              <a:buSzPts val="2000"/>
              <a:buFont typeface="Titillium Web"/>
              <a:buNone/>
            </a:pPr>
            <a:r>
              <a:rPr lang="en-US" sz="2000" b="1" i="0" u="none" strike="noStrike" cap="none">
                <a:solidFill>
                  <a:schemeClr val="lt1"/>
                </a:solidFill>
                <a:latin typeface="Titillium Web"/>
                <a:ea typeface="Titillium Web"/>
                <a:cs typeface="Titillium Web"/>
                <a:sym typeface="Titillium Web"/>
              </a:rPr>
              <a:t>Network - Collaborations</a:t>
            </a:r>
            <a:endParaRPr sz="1400" b="1" i="0" u="none" strike="noStrike" cap="none">
              <a:solidFill>
                <a:srgbClr val="000000"/>
              </a:solidFill>
              <a:latin typeface="Titillium Web"/>
              <a:ea typeface="Titillium Web"/>
              <a:cs typeface="Titillium Web"/>
              <a:sym typeface="Titillium Web"/>
            </a:endParaRPr>
          </a:p>
        </p:txBody>
      </p:sp>
      <p:sp>
        <p:nvSpPr>
          <p:cNvPr id="291" name="Google Shape;291;p5"/>
          <p:cNvSpPr txBox="1"/>
          <p:nvPr/>
        </p:nvSpPr>
        <p:spPr>
          <a:xfrm>
            <a:off x="4211687" y="4916729"/>
            <a:ext cx="33432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Titillium Web"/>
              <a:buNone/>
            </a:pPr>
            <a:r>
              <a:rPr lang="en-US" sz="1800" b="0" i="0" u="none" strike="noStrike" cap="none">
                <a:solidFill>
                  <a:schemeClr val="lt1"/>
                </a:solidFill>
                <a:latin typeface="Titillium Web"/>
                <a:ea typeface="Titillium Web"/>
                <a:cs typeface="Titillium Web"/>
                <a:sym typeface="Titillium Web"/>
              </a:rPr>
              <a:t>Big Data Consulting</a:t>
            </a:r>
            <a:endParaRPr sz="1800" b="0" i="0" u="none" strike="noStrike" cap="none">
              <a:solidFill>
                <a:schemeClr val="dk1"/>
              </a:solidFill>
              <a:latin typeface="Titillium Web"/>
              <a:ea typeface="Titillium Web"/>
              <a:cs typeface="Titillium Web"/>
              <a:sym typeface="Titillium Web"/>
            </a:endParaRPr>
          </a:p>
        </p:txBody>
      </p:sp>
      <p:sp>
        <p:nvSpPr>
          <p:cNvPr id="292" name="Google Shape;292;p5"/>
          <p:cNvSpPr txBox="1"/>
          <p:nvPr/>
        </p:nvSpPr>
        <p:spPr>
          <a:xfrm>
            <a:off x="4211687" y="4538081"/>
            <a:ext cx="3309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Titillium Web"/>
              <a:buNone/>
            </a:pPr>
            <a:r>
              <a:rPr lang="en-US" sz="1800" b="0" i="0" u="none" strike="noStrike" cap="none">
                <a:solidFill>
                  <a:schemeClr val="lt1"/>
                </a:solidFill>
                <a:latin typeface="Titillium Web"/>
                <a:ea typeface="Titillium Web"/>
                <a:cs typeface="Titillium Web"/>
                <a:sym typeface="Titillium Web"/>
              </a:rPr>
              <a:t>Product Support</a:t>
            </a:r>
            <a:endParaRPr sz="1400" b="0" i="0" u="none" strike="noStrike" cap="none">
              <a:solidFill>
                <a:srgbClr val="000000"/>
              </a:solidFill>
              <a:latin typeface="Titillium Web"/>
              <a:ea typeface="Titillium Web"/>
              <a:cs typeface="Titillium Web"/>
              <a:sym typeface="Titillium Web"/>
            </a:endParaRPr>
          </a:p>
        </p:txBody>
      </p:sp>
      <p:sp>
        <p:nvSpPr>
          <p:cNvPr id="293" name="Google Shape;293;p5"/>
          <p:cNvSpPr txBox="1"/>
          <p:nvPr/>
        </p:nvSpPr>
        <p:spPr>
          <a:xfrm>
            <a:off x="4193292" y="3283913"/>
            <a:ext cx="3000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lt1"/>
              </a:buClr>
              <a:buSzPts val="1800"/>
              <a:buFont typeface="Titillium Web"/>
              <a:buNone/>
            </a:pPr>
            <a:r>
              <a:rPr lang="en-US" sz="1800" b="0" i="0" u="none" strike="noStrike" cap="none">
                <a:solidFill>
                  <a:schemeClr val="lt1"/>
                </a:solidFill>
                <a:latin typeface="Titillium Web"/>
                <a:ea typeface="Titillium Web"/>
                <a:cs typeface="Titillium Web"/>
                <a:sym typeface="Titillium Web"/>
              </a:rPr>
              <a:t>On-Premises,  Cloud, Hybrid</a:t>
            </a:r>
            <a:endParaRPr sz="1800" b="0" i="0" u="none" strike="noStrike" cap="none">
              <a:solidFill>
                <a:schemeClr val="dk1"/>
              </a:solidFill>
              <a:latin typeface="Titillium Web"/>
              <a:ea typeface="Titillium Web"/>
              <a:cs typeface="Titillium Web"/>
              <a:sym typeface="Titillium Web"/>
            </a:endParaRPr>
          </a:p>
        </p:txBody>
      </p:sp>
      <p:sp>
        <p:nvSpPr>
          <p:cNvPr id="294" name="Google Shape;294;p5"/>
          <p:cNvSpPr txBox="1"/>
          <p:nvPr/>
        </p:nvSpPr>
        <p:spPr>
          <a:xfrm>
            <a:off x="4211687" y="5296548"/>
            <a:ext cx="33432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Titillium Web"/>
              <a:buNone/>
            </a:pPr>
            <a:r>
              <a:rPr lang="en-US" sz="1800" b="0" i="0" u="none" strike="noStrike" cap="none">
                <a:solidFill>
                  <a:schemeClr val="lt1"/>
                </a:solidFill>
                <a:latin typeface="Titillium Web"/>
                <a:ea typeface="Titillium Web"/>
                <a:cs typeface="Titillium Web"/>
                <a:sym typeface="Titillium Web"/>
              </a:rPr>
              <a:t>Trainings</a:t>
            </a:r>
            <a:endParaRPr sz="1800" b="0" i="0" u="none" strike="noStrike" cap="none">
              <a:solidFill>
                <a:schemeClr val="dk1"/>
              </a:solidFill>
              <a:latin typeface="Titillium Web"/>
              <a:ea typeface="Titillium Web"/>
              <a:cs typeface="Titillium Web"/>
              <a:sym typeface="Titillium Web"/>
            </a:endParaRPr>
          </a:p>
        </p:txBody>
      </p:sp>
      <p:pic>
        <p:nvPicPr>
          <p:cNvPr id="295" name="Google Shape;295;p5"/>
          <p:cNvPicPr preferRelativeResize="0"/>
          <p:nvPr/>
        </p:nvPicPr>
        <p:blipFill rotWithShape="1">
          <a:blip r:embed="rId3">
            <a:alphaModFix/>
          </a:blip>
          <a:srcRect/>
          <a:stretch/>
        </p:blipFill>
        <p:spPr>
          <a:xfrm>
            <a:off x="8201410" y="5297823"/>
            <a:ext cx="1034940" cy="229684"/>
          </a:xfrm>
          <a:prstGeom prst="rect">
            <a:avLst/>
          </a:prstGeom>
          <a:noFill/>
          <a:ln>
            <a:noFill/>
          </a:ln>
        </p:spPr>
      </p:pic>
      <p:pic>
        <p:nvPicPr>
          <p:cNvPr id="296" name="Google Shape;296;p5" descr="KI Bundesverband | Größtes Künstliche Intelligenz Netzwerk Deutschland"/>
          <p:cNvPicPr preferRelativeResize="0"/>
          <p:nvPr/>
        </p:nvPicPr>
        <p:blipFill rotWithShape="1">
          <a:blip r:embed="rId4">
            <a:alphaModFix/>
          </a:blip>
          <a:srcRect/>
          <a:stretch/>
        </p:blipFill>
        <p:spPr>
          <a:xfrm>
            <a:off x="8836219" y="4656307"/>
            <a:ext cx="1088076" cy="292635"/>
          </a:xfrm>
          <a:prstGeom prst="rect">
            <a:avLst/>
          </a:prstGeom>
          <a:noFill/>
          <a:ln>
            <a:noFill/>
          </a:ln>
        </p:spPr>
      </p:pic>
      <p:pic>
        <p:nvPicPr>
          <p:cNvPr id="297" name="Google Shape;297;p5"/>
          <p:cNvPicPr preferRelativeResize="0"/>
          <p:nvPr/>
        </p:nvPicPr>
        <p:blipFill rotWithShape="1">
          <a:blip r:embed="rId5">
            <a:alphaModFix/>
          </a:blip>
          <a:srcRect/>
          <a:stretch/>
        </p:blipFill>
        <p:spPr>
          <a:xfrm>
            <a:off x="7956278" y="4828241"/>
            <a:ext cx="635239" cy="256608"/>
          </a:xfrm>
          <a:prstGeom prst="rect">
            <a:avLst/>
          </a:prstGeom>
          <a:noFill/>
          <a:ln>
            <a:noFill/>
          </a:ln>
        </p:spPr>
      </p:pic>
      <p:pic>
        <p:nvPicPr>
          <p:cNvPr id="298" name="Google Shape;298;p5" descr="Stackable ist Mitglied bei GAIA-X"/>
          <p:cNvPicPr preferRelativeResize="0"/>
          <p:nvPr/>
        </p:nvPicPr>
        <p:blipFill rotWithShape="1">
          <a:blip r:embed="rId6">
            <a:alphaModFix/>
          </a:blip>
          <a:srcRect/>
          <a:stretch/>
        </p:blipFill>
        <p:spPr>
          <a:xfrm>
            <a:off x="9932369" y="4583378"/>
            <a:ext cx="879428" cy="540000"/>
          </a:xfrm>
          <a:prstGeom prst="rect">
            <a:avLst/>
          </a:prstGeom>
          <a:noFill/>
          <a:ln>
            <a:noFill/>
          </a:ln>
        </p:spPr>
      </p:pic>
      <p:pic>
        <p:nvPicPr>
          <p:cNvPr id="299" name="Google Shape;299;p5"/>
          <p:cNvPicPr preferRelativeResize="0"/>
          <p:nvPr/>
        </p:nvPicPr>
        <p:blipFill rotWithShape="1">
          <a:blip r:embed="rId7">
            <a:alphaModFix/>
          </a:blip>
          <a:srcRect/>
          <a:stretch/>
        </p:blipFill>
        <p:spPr>
          <a:xfrm>
            <a:off x="9451982" y="5236167"/>
            <a:ext cx="609255" cy="302701"/>
          </a:xfrm>
          <a:prstGeom prst="rect">
            <a:avLst/>
          </a:prstGeom>
          <a:noFill/>
          <a:ln>
            <a:noFill/>
          </a:ln>
        </p:spPr>
      </p:pic>
      <p:sp>
        <p:nvSpPr>
          <p:cNvPr id="300" name="Google Shape;300;p5"/>
          <p:cNvSpPr/>
          <p:nvPr/>
        </p:nvSpPr>
        <p:spPr>
          <a:xfrm>
            <a:off x="7431760" y="1451381"/>
            <a:ext cx="3798000" cy="2561700"/>
          </a:xfrm>
          <a:prstGeom prst="rect">
            <a:avLst/>
          </a:prstGeom>
          <a:solidFill>
            <a:schemeClr val="accent1"/>
          </a:solidFill>
          <a:ln>
            <a:noFill/>
          </a:ln>
        </p:spPr>
        <p:txBody>
          <a:bodyPr spcFirstLastPara="1" wrap="square" lIns="91425" tIns="108000" rIns="91425" bIns="45700" anchor="t" anchorCtr="0">
            <a:noAutofit/>
          </a:bodyPr>
          <a:lstStyle/>
          <a:p>
            <a:pPr marL="0" marR="0" lvl="0" indent="0" algn="ctr" rtl="0">
              <a:lnSpc>
                <a:spcPct val="100000"/>
              </a:lnSpc>
              <a:spcBef>
                <a:spcPts val="0"/>
              </a:spcBef>
              <a:spcAft>
                <a:spcPts val="0"/>
              </a:spcAft>
              <a:buClr>
                <a:schemeClr val="lt1"/>
              </a:buClr>
              <a:buSzPts val="2000"/>
              <a:buFont typeface="Titillium Web"/>
              <a:buNone/>
            </a:pPr>
            <a:r>
              <a:rPr lang="en-US" sz="2000" b="1" i="0" u="none" strike="noStrike" cap="none">
                <a:solidFill>
                  <a:schemeClr val="lt1"/>
                </a:solidFill>
                <a:latin typeface="Titillium Web"/>
                <a:ea typeface="Titillium Web"/>
                <a:cs typeface="Titillium Web"/>
                <a:sym typeface="Titillium Web"/>
              </a:rPr>
              <a:t>Our Customers</a:t>
            </a:r>
            <a:endParaRPr sz="1400" b="1" i="0" u="none" strike="noStrike" cap="none">
              <a:solidFill>
                <a:srgbClr val="000000"/>
              </a:solidFill>
              <a:latin typeface="Titillium Web"/>
              <a:ea typeface="Titillium Web"/>
              <a:cs typeface="Titillium Web"/>
              <a:sym typeface="Titillium Web"/>
            </a:endParaRPr>
          </a:p>
        </p:txBody>
      </p:sp>
      <p:pic>
        <p:nvPicPr>
          <p:cNvPr id="301" name="Google Shape;301;p5" descr="Danske Bank – ServiceNow – Kundenbericht"/>
          <p:cNvPicPr preferRelativeResize="0"/>
          <p:nvPr/>
        </p:nvPicPr>
        <p:blipFill rotWithShape="1">
          <a:blip r:embed="rId8">
            <a:alphaModFix/>
          </a:blip>
          <a:srcRect/>
          <a:stretch/>
        </p:blipFill>
        <p:spPr>
          <a:xfrm>
            <a:off x="7723610" y="2400953"/>
            <a:ext cx="1692922" cy="317213"/>
          </a:xfrm>
          <a:prstGeom prst="rect">
            <a:avLst/>
          </a:prstGeom>
          <a:noFill/>
          <a:ln>
            <a:noFill/>
          </a:ln>
        </p:spPr>
      </p:pic>
      <p:pic>
        <p:nvPicPr>
          <p:cNvPr id="302" name="Google Shape;302;p5" descr="Ein Bild, das Text enthält.&#10;&#10;Automatisch generierte Beschreibung"/>
          <p:cNvPicPr preferRelativeResize="0"/>
          <p:nvPr/>
        </p:nvPicPr>
        <p:blipFill rotWithShape="1">
          <a:blip r:embed="rId9">
            <a:alphaModFix/>
          </a:blip>
          <a:srcRect/>
          <a:stretch/>
        </p:blipFill>
        <p:spPr>
          <a:xfrm>
            <a:off x="9133468" y="3284124"/>
            <a:ext cx="1729143" cy="383807"/>
          </a:xfrm>
          <a:prstGeom prst="rect">
            <a:avLst/>
          </a:prstGeom>
          <a:noFill/>
          <a:ln>
            <a:noFill/>
          </a:ln>
        </p:spPr>
      </p:pic>
      <p:pic>
        <p:nvPicPr>
          <p:cNvPr id="303" name="Google Shape;303;p5"/>
          <p:cNvPicPr preferRelativeResize="0"/>
          <p:nvPr/>
        </p:nvPicPr>
        <p:blipFill rotWithShape="1">
          <a:blip r:embed="rId10">
            <a:alphaModFix/>
          </a:blip>
          <a:srcRect/>
          <a:stretch/>
        </p:blipFill>
        <p:spPr>
          <a:xfrm>
            <a:off x="9324955" y="2913027"/>
            <a:ext cx="1271681" cy="339073"/>
          </a:xfrm>
          <a:prstGeom prst="rect">
            <a:avLst/>
          </a:prstGeom>
          <a:noFill/>
          <a:ln>
            <a:noFill/>
          </a:ln>
        </p:spPr>
      </p:pic>
      <p:pic>
        <p:nvPicPr>
          <p:cNvPr id="304" name="Google Shape;304;p5"/>
          <p:cNvPicPr preferRelativeResize="0"/>
          <p:nvPr/>
        </p:nvPicPr>
        <p:blipFill rotWithShape="1">
          <a:blip r:embed="rId11">
            <a:alphaModFix/>
          </a:blip>
          <a:srcRect r="30881" b="-8765"/>
          <a:stretch/>
        </p:blipFill>
        <p:spPr>
          <a:xfrm>
            <a:off x="7825166" y="3290605"/>
            <a:ext cx="939887" cy="383807"/>
          </a:xfrm>
          <a:prstGeom prst="rect">
            <a:avLst/>
          </a:prstGeom>
          <a:noFill/>
          <a:ln>
            <a:noFill/>
          </a:ln>
        </p:spPr>
      </p:pic>
      <p:pic>
        <p:nvPicPr>
          <p:cNvPr id="305" name="Google Shape;305;p5" descr="Platinum Advertising and Marketing Solutions"/>
          <p:cNvPicPr preferRelativeResize="0"/>
          <p:nvPr/>
        </p:nvPicPr>
        <p:blipFill rotWithShape="1">
          <a:blip r:embed="rId12">
            <a:alphaModFix/>
          </a:blip>
          <a:srcRect/>
          <a:stretch/>
        </p:blipFill>
        <p:spPr>
          <a:xfrm>
            <a:off x="9658196" y="2491033"/>
            <a:ext cx="1089056" cy="263896"/>
          </a:xfrm>
          <a:prstGeom prst="rect">
            <a:avLst/>
          </a:prstGeom>
          <a:noFill/>
          <a:ln>
            <a:noFill/>
          </a:ln>
        </p:spPr>
      </p:pic>
      <p:sp>
        <p:nvSpPr>
          <p:cNvPr id="306" name="Google Shape;306;p5"/>
          <p:cNvSpPr/>
          <p:nvPr/>
        </p:nvSpPr>
        <p:spPr>
          <a:xfrm>
            <a:off x="838199" y="4100822"/>
            <a:ext cx="2752500" cy="1649700"/>
          </a:xfrm>
          <a:prstGeom prst="rect">
            <a:avLst/>
          </a:prstGeom>
          <a:solidFill>
            <a:schemeClr val="dk2"/>
          </a:solidFill>
          <a:ln>
            <a:noFill/>
          </a:ln>
        </p:spPr>
        <p:txBody>
          <a:bodyPr spcFirstLastPara="1" wrap="square" lIns="91425" tIns="1080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Titillium Web"/>
                <a:ea typeface="Titillium Web"/>
                <a:cs typeface="Titillium Web"/>
                <a:sym typeface="Titillium Web"/>
              </a:rPr>
              <a:t>Our Team:  20 People</a:t>
            </a:r>
            <a:br>
              <a:rPr lang="en-US" sz="2000" b="1" i="0" u="none" strike="noStrike" cap="none">
                <a:solidFill>
                  <a:schemeClr val="lt1"/>
                </a:solidFill>
                <a:latin typeface="Titillium Web"/>
                <a:ea typeface="Titillium Web"/>
                <a:cs typeface="Titillium Web"/>
                <a:sym typeface="Titillium Web"/>
              </a:rPr>
            </a:br>
            <a:endParaRPr sz="2000" b="1" i="0" u="none" strike="noStrike" cap="none">
              <a:solidFill>
                <a:schemeClr val="lt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itillium Web"/>
                <a:ea typeface="Titillium Web"/>
                <a:cs typeface="Titillium Web"/>
                <a:sym typeface="Titillium Web"/>
              </a:rPr>
              <a:t>International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itillium Web"/>
                <a:ea typeface="Titillium Web"/>
                <a:cs typeface="Titillium Web"/>
                <a:sym typeface="Titillium Web"/>
              </a:rPr>
              <a:t>in Germany &amp; Europe</a:t>
            </a:r>
            <a:endParaRPr sz="2000" b="0" i="0" u="none" strike="noStrike" cap="none">
              <a:solidFill>
                <a:schemeClr val="lt1"/>
              </a:solidFill>
              <a:latin typeface="Titillium Web"/>
              <a:ea typeface="Titillium Web"/>
              <a:cs typeface="Titillium Web"/>
              <a:sym typeface="Titillium Web"/>
            </a:endParaRPr>
          </a:p>
        </p:txBody>
      </p:sp>
      <p:grpSp>
        <p:nvGrpSpPr>
          <p:cNvPr id="307" name="Google Shape;307;p5"/>
          <p:cNvGrpSpPr/>
          <p:nvPr/>
        </p:nvGrpSpPr>
        <p:grpSpPr>
          <a:xfrm>
            <a:off x="4015728" y="2196765"/>
            <a:ext cx="162501" cy="243895"/>
            <a:chOff x="3884039" y="2024699"/>
            <a:chExt cx="255100" cy="382875"/>
          </a:xfrm>
        </p:grpSpPr>
        <p:sp>
          <p:nvSpPr>
            <p:cNvPr id="308" name="Google Shape;308;p5"/>
            <p:cNvSpPr/>
            <p:nvPr/>
          </p:nvSpPr>
          <p:spPr>
            <a:xfrm rot="2684755">
              <a:off x="3875721" y="2106543"/>
              <a:ext cx="268246" cy="867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9" name="Google Shape;309;p5"/>
            <p:cNvSpPr/>
            <p:nvPr/>
          </p:nvSpPr>
          <p:spPr>
            <a:xfrm rot="8100000">
              <a:off x="3878412" y="2236049"/>
              <a:ext cx="268246" cy="898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10" name="Google Shape;310;p5"/>
          <p:cNvGrpSpPr/>
          <p:nvPr/>
        </p:nvGrpSpPr>
        <p:grpSpPr>
          <a:xfrm>
            <a:off x="4015728" y="2586097"/>
            <a:ext cx="162501" cy="243895"/>
            <a:chOff x="3884039" y="2024699"/>
            <a:chExt cx="255100" cy="382875"/>
          </a:xfrm>
        </p:grpSpPr>
        <p:sp>
          <p:nvSpPr>
            <p:cNvPr id="311" name="Google Shape;311;p5"/>
            <p:cNvSpPr/>
            <p:nvPr/>
          </p:nvSpPr>
          <p:spPr>
            <a:xfrm rot="2684755">
              <a:off x="3875721" y="2106543"/>
              <a:ext cx="268246" cy="867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2" name="Google Shape;312;p5"/>
            <p:cNvSpPr/>
            <p:nvPr/>
          </p:nvSpPr>
          <p:spPr>
            <a:xfrm rot="8100000">
              <a:off x="3878412" y="2236049"/>
              <a:ext cx="268246" cy="898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13" name="Google Shape;313;p5"/>
          <p:cNvGrpSpPr/>
          <p:nvPr/>
        </p:nvGrpSpPr>
        <p:grpSpPr>
          <a:xfrm>
            <a:off x="4015728" y="2975429"/>
            <a:ext cx="162501" cy="243895"/>
            <a:chOff x="3884039" y="2024699"/>
            <a:chExt cx="255100" cy="382875"/>
          </a:xfrm>
        </p:grpSpPr>
        <p:sp>
          <p:nvSpPr>
            <p:cNvPr id="314" name="Google Shape;314;p5"/>
            <p:cNvSpPr/>
            <p:nvPr/>
          </p:nvSpPr>
          <p:spPr>
            <a:xfrm rot="2684755">
              <a:off x="3875721" y="2106543"/>
              <a:ext cx="268246" cy="867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5"/>
            <p:cNvSpPr/>
            <p:nvPr/>
          </p:nvSpPr>
          <p:spPr>
            <a:xfrm rot="8100000">
              <a:off x="3878412" y="2236049"/>
              <a:ext cx="268246" cy="898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16" name="Google Shape;316;p5"/>
          <p:cNvGrpSpPr/>
          <p:nvPr/>
        </p:nvGrpSpPr>
        <p:grpSpPr>
          <a:xfrm>
            <a:off x="4015728" y="3364761"/>
            <a:ext cx="162501" cy="243895"/>
            <a:chOff x="3884039" y="2024699"/>
            <a:chExt cx="255100" cy="382875"/>
          </a:xfrm>
        </p:grpSpPr>
        <p:sp>
          <p:nvSpPr>
            <p:cNvPr id="317" name="Google Shape;317;p5"/>
            <p:cNvSpPr/>
            <p:nvPr/>
          </p:nvSpPr>
          <p:spPr>
            <a:xfrm rot="2684755">
              <a:off x="3875721" y="2106543"/>
              <a:ext cx="268246" cy="867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8" name="Google Shape;318;p5"/>
            <p:cNvSpPr/>
            <p:nvPr/>
          </p:nvSpPr>
          <p:spPr>
            <a:xfrm rot="8100000">
              <a:off x="3878412" y="2236049"/>
              <a:ext cx="268246" cy="898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19" name="Google Shape;319;p5"/>
          <p:cNvGrpSpPr/>
          <p:nvPr/>
        </p:nvGrpSpPr>
        <p:grpSpPr>
          <a:xfrm>
            <a:off x="4027111" y="4585938"/>
            <a:ext cx="162501" cy="243895"/>
            <a:chOff x="3884039" y="2024699"/>
            <a:chExt cx="255100" cy="382875"/>
          </a:xfrm>
        </p:grpSpPr>
        <p:sp>
          <p:nvSpPr>
            <p:cNvPr id="320" name="Google Shape;320;p5"/>
            <p:cNvSpPr/>
            <p:nvPr/>
          </p:nvSpPr>
          <p:spPr>
            <a:xfrm rot="2684755">
              <a:off x="3875721" y="2106543"/>
              <a:ext cx="268246" cy="867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1" name="Google Shape;321;p5"/>
            <p:cNvSpPr/>
            <p:nvPr/>
          </p:nvSpPr>
          <p:spPr>
            <a:xfrm rot="8100000">
              <a:off x="3878412" y="2236049"/>
              <a:ext cx="268246" cy="898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22" name="Google Shape;322;p5"/>
          <p:cNvGrpSpPr/>
          <p:nvPr/>
        </p:nvGrpSpPr>
        <p:grpSpPr>
          <a:xfrm>
            <a:off x="4027111" y="4975270"/>
            <a:ext cx="162501" cy="243895"/>
            <a:chOff x="3884039" y="2024699"/>
            <a:chExt cx="255100" cy="382875"/>
          </a:xfrm>
        </p:grpSpPr>
        <p:sp>
          <p:nvSpPr>
            <p:cNvPr id="323" name="Google Shape;323;p5"/>
            <p:cNvSpPr/>
            <p:nvPr/>
          </p:nvSpPr>
          <p:spPr>
            <a:xfrm rot="2684755">
              <a:off x="3875721" y="2106543"/>
              <a:ext cx="268246" cy="867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4" name="Google Shape;324;p5"/>
            <p:cNvSpPr/>
            <p:nvPr/>
          </p:nvSpPr>
          <p:spPr>
            <a:xfrm rot="8100000">
              <a:off x="3878412" y="2236049"/>
              <a:ext cx="268246" cy="898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25" name="Google Shape;325;p5"/>
          <p:cNvGrpSpPr/>
          <p:nvPr/>
        </p:nvGrpSpPr>
        <p:grpSpPr>
          <a:xfrm>
            <a:off x="4027111" y="5364602"/>
            <a:ext cx="162501" cy="243895"/>
            <a:chOff x="3884039" y="2024699"/>
            <a:chExt cx="255100" cy="382875"/>
          </a:xfrm>
        </p:grpSpPr>
        <p:sp>
          <p:nvSpPr>
            <p:cNvPr id="326" name="Google Shape;326;p5"/>
            <p:cNvSpPr/>
            <p:nvPr/>
          </p:nvSpPr>
          <p:spPr>
            <a:xfrm rot="2684755">
              <a:off x="3875721" y="2106543"/>
              <a:ext cx="268246" cy="867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5"/>
            <p:cNvSpPr/>
            <p:nvPr/>
          </p:nvSpPr>
          <p:spPr>
            <a:xfrm rot="8100000">
              <a:off x="3878412" y="2236049"/>
              <a:ext cx="268246" cy="898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28" name="Google Shape;328;p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1800"/>
              <a:buFont typeface="Arial"/>
              <a:buNone/>
            </a:pPr>
            <a:r>
              <a:rPr lang="en-US" sz="2400" b="1">
                <a:solidFill>
                  <a:srgbClr val="1880BD"/>
                </a:solidFill>
              </a:rPr>
              <a:t>Stackable in a Nutshell</a:t>
            </a:r>
            <a:endParaRPr/>
          </a:p>
        </p:txBody>
      </p:sp>
      <p:pic>
        <p:nvPicPr>
          <p:cNvPr id="329" name="Google Shape;329;p5"/>
          <p:cNvPicPr preferRelativeResize="0"/>
          <p:nvPr/>
        </p:nvPicPr>
        <p:blipFill rotWithShape="1">
          <a:blip r:embed="rId13">
            <a:alphaModFix/>
          </a:blip>
          <a:srcRect/>
          <a:stretch/>
        </p:blipFill>
        <p:spPr>
          <a:xfrm>
            <a:off x="7650780" y="1838641"/>
            <a:ext cx="914400" cy="596900"/>
          </a:xfrm>
          <a:prstGeom prst="rect">
            <a:avLst/>
          </a:prstGeom>
          <a:noFill/>
          <a:ln>
            <a:noFill/>
          </a:ln>
        </p:spPr>
      </p:pic>
      <p:pic>
        <p:nvPicPr>
          <p:cNvPr id="330" name="Google Shape;330;p5"/>
          <p:cNvPicPr preferRelativeResize="0"/>
          <p:nvPr/>
        </p:nvPicPr>
        <p:blipFill rotWithShape="1">
          <a:blip r:embed="rId14">
            <a:alphaModFix/>
          </a:blip>
          <a:srcRect/>
          <a:stretch/>
        </p:blipFill>
        <p:spPr>
          <a:xfrm>
            <a:off x="8963194" y="2156218"/>
            <a:ext cx="1336219" cy="220767"/>
          </a:xfrm>
          <a:prstGeom prst="rect">
            <a:avLst/>
          </a:prstGeom>
          <a:noFill/>
          <a:ln>
            <a:noFill/>
          </a:ln>
        </p:spPr>
      </p:pic>
      <p:pic>
        <p:nvPicPr>
          <p:cNvPr id="331" name="Google Shape;331;p5"/>
          <p:cNvPicPr preferRelativeResize="0"/>
          <p:nvPr/>
        </p:nvPicPr>
        <p:blipFill rotWithShape="1">
          <a:blip r:embed="rId15">
            <a:alphaModFix/>
          </a:blip>
          <a:srcRect/>
          <a:stretch/>
        </p:blipFill>
        <p:spPr>
          <a:xfrm>
            <a:off x="7691513" y="2850882"/>
            <a:ext cx="1271681" cy="383076"/>
          </a:xfrm>
          <a:prstGeom prst="rect">
            <a:avLst/>
          </a:prstGeom>
          <a:noFill/>
          <a:ln>
            <a:noFill/>
          </a:ln>
        </p:spPr>
      </p:pic>
      <p:pic>
        <p:nvPicPr>
          <p:cNvPr id="332" name="Google Shape;332;p5"/>
          <p:cNvPicPr preferRelativeResize="0"/>
          <p:nvPr/>
        </p:nvPicPr>
        <p:blipFill rotWithShape="1">
          <a:blip r:embed="rId16">
            <a:alphaModFix/>
          </a:blip>
          <a:srcRect/>
          <a:stretch/>
        </p:blipFill>
        <p:spPr>
          <a:xfrm>
            <a:off x="10361551" y="1848547"/>
            <a:ext cx="563555" cy="535662"/>
          </a:xfrm>
          <a:prstGeom prst="rect">
            <a:avLst/>
          </a:prstGeom>
          <a:noFill/>
          <a:ln>
            <a:noFill/>
          </a:ln>
        </p:spPr>
      </p:pic>
      <p:sp>
        <p:nvSpPr>
          <p:cNvPr id="333" name="Google Shape;333;p5"/>
          <p:cNvSpPr/>
          <p:nvPr/>
        </p:nvSpPr>
        <p:spPr>
          <a:xfrm>
            <a:off x="838199" y="1451375"/>
            <a:ext cx="2760900" cy="2561700"/>
          </a:xfrm>
          <a:prstGeom prst="rect">
            <a:avLst/>
          </a:prstGeom>
          <a:solidFill>
            <a:srgbClr val="00A2DA"/>
          </a:solidFill>
          <a:ln>
            <a:noFill/>
          </a:ln>
        </p:spPr>
        <p:txBody>
          <a:bodyPr spcFirstLastPara="1" wrap="square" lIns="91425" tIns="108000" rIns="91425" bIns="45700" anchor="t" anchorCtr="0">
            <a:noAutofit/>
          </a:bodyPr>
          <a:lstStyle/>
          <a:p>
            <a:pPr marL="0" marR="0" lvl="0" indent="0" algn="ctr" rtl="0">
              <a:lnSpc>
                <a:spcPct val="100000"/>
              </a:lnSpc>
              <a:spcBef>
                <a:spcPts val="0"/>
              </a:spcBef>
              <a:spcAft>
                <a:spcPts val="0"/>
              </a:spcAft>
              <a:buClr>
                <a:srgbClr val="FFFFFF"/>
              </a:buClr>
              <a:buSzPts val="2000"/>
              <a:buFont typeface="Titillium Web"/>
              <a:buNone/>
            </a:pPr>
            <a:r>
              <a:rPr lang="en-US" sz="2000" b="1">
                <a:solidFill>
                  <a:srgbClr val="FFFFFF"/>
                </a:solidFill>
                <a:latin typeface="Titillium Web"/>
                <a:ea typeface="Titillium Web"/>
                <a:cs typeface="Titillium Web"/>
                <a:sym typeface="Titillium Web"/>
              </a:rPr>
              <a:t>Founded</a:t>
            </a:r>
            <a:br>
              <a:rPr lang="en-US" sz="2000" b="1" i="0" u="none" strike="noStrike" cap="none">
                <a:solidFill>
                  <a:srgbClr val="FFFFFF"/>
                </a:solidFill>
                <a:latin typeface="Titillium Web"/>
                <a:ea typeface="Titillium Web"/>
                <a:cs typeface="Titillium Web"/>
                <a:sym typeface="Titillium Web"/>
              </a:rPr>
            </a:br>
            <a:endParaRPr sz="1400" b="1" i="0" u="none" strike="noStrike" cap="none">
              <a:solidFill>
                <a:srgbClr val="000000"/>
              </a:solidFill>
              <a:latin typeface="Titillium Web"/>
              <a:ea typeface="Titillium Web"/>
              <a:cs typeface="Titillium Web"/>
              <a:sym typeface="Titillium Web"/>
            </a:endParaRPr>
          </a:p>
          <a:p>
            <a:pPr marL="0" marR="0" lvl="0" indent="0" algn="ctr" rtl="0">
              <a:lnSpc>
                <a:spcPct val="100000"/>
              </a:lnSpc>
              <a:spcBef>
                <a:spcPts val="600"/>
              </a:spcBef>
              <a:spcAft>
                <a:spcPts val="0"/>
              </a:spcAft>
              <a:buClr>
                <a:srgbClr val="FFFFFF"/>
              </a:buClr>
              <a:buSzPts val="4000"/>
              <a:buFont typeface="Titillium Web"/>
              <a:buNone/>
            </a:pPr>
            <a:r>
              <a:rPr lang="en-US" sz="2000" b="0" i="0" u="none" strike="noStrike" cap="none">
                <a:solidFill>
                  <a:srgbClr val="FFFFFF"/>
                </a:solidFill>
                <a:latin typeface="Titillium Web"/>
                <a:ea typeface="Titillium Web"/>
                <a:cs typeface="Titillium Web"/>
                <a:sym typeface="Titillium Web"/>
              </a:rPr>
              <a:t>2020</a:t>
            </a:r>
            <a:endParaRPr sz="2000" b="0" i="0" u="none" strike="noStrike" cap="none">
              <a:solidFill>
                <a:srgbClr val="000000"/>
              </a:solidFill>
              <a:latin typeface="Titillium Web"/>
              <a:ea typeface="Titillium Web"/>
              <a:cs typeface="Titillium Web"/>
              <a:sym typeface="Titillium Web"/>
            </a:endParaRPr>
          </a:p>
        </p:txBody>
      </p:sp>
      <p:pic>
        <p:nvPicPr>
          <p:cNvPr id="334" name="Google Shape;334;p5" descr="Ein Bild, das Text enthält.&#10;&#10;Automatisch generierte Beschreibung"/>
          <p:cNvPicPr preferRelativeResize="0"/>
          <p:nvPr/>
        </p:nvPicPr>
        <p:blipFill rotWithShape="1">
          <a:blip r:embed="rId17">
            <a:alphaModFix/>
          </a:blip>
          <a:srcRect/>
          <a:stretch/>
        </p:blipFill>
        <p:spPr>
          <a:xfrm>
            <a:off x="1693232" y="3081175"/>
            <a:ext cx="1327105" cy="248666"/>
          </a:xfrm>
          <a:prstGeom prst="rect">
            <a:avLst/>
          </a:prstGeom>
          <a:noFill/>
          <a:ln>
            <a:noFill/>
          </a:ln>
        </p:spPr>
      </p:pic>
      <p:pic>
        <p:nvPicPr>
          <p:cNvPr id="335" name="Google Shape;335;p5"/>
          <p:cNvPicPr preferRelativeResize="0"/>
          <p:nvPr/>
        </p:nvPicPr>
        <p:blipFill rotWithShape="1">
          <a:blip r:embed="rId11">
            <a:alphaModFix/>
          </a:blip>
          <a:srcRect r="29839" b="1826"/>
          <a:stretch/>
        </p:blipFill>
        <p:spPr>
          <a:xfrm>
            <a:off x="2009497" y="3481569"/>
            <a:ext cx="694574" cy="248666"/>
          </a:xfrm>
          <a:prstGeom prst="rect">
            <a:avLst/>
          </a:prstGeom>
          <a:noFill/>
          <a:ln>
            <a:noFill/>
          </a:ln>
        </p:spPr>
      </p:pic>
      <p:pic>
        <p:nvPicPr>
          <p:cNvPr id="336" name="Google Shape;336;p5"/>
          <p:cNvPicPr preferRelativeResize="0"/>
          <p:nvPr/>
        </p:nvPicPr>
        <p:blipFill rotWithShape="1">
          <a:blip r:embed="rId18">
            <a:alphaModFix/>
          </a:blip>
          <a:srcRect/>
          <a:stretch/>
        </p:blipFill>
        <p:spPr>
          <a:xfrm>
            <a:off x="1777847" y="2698451"/>
            <a:ext cx="1242474" cy="23239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r>
              <a:rPr lang="en-US" dirty="0"/>
              <a:t>Infrastructure orchestration</a:t>
            </a:r>
          </a:p>
        </p:txBody>
      </p:sp>
      <p:sp>
        <p:nvSpPr>
          <p:cNvPr id="5" name="Google Shape;735;p78"/>
          <p:cNvSpPr txBox="1"/>
          <p:nvPr/>
        </p:nvSpPr>
        <p:spPr>
          <a:xfrm>
            <a:off x="723911" y="2619375"/>
            <a:ext cx="388756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Apache </a:t>
            </a:r>
            <a:r>
              <a:rPr lang="en-US" dirty="0" err="1">
                <a:solidFill>
                  <a:schemeClr val="lt1"/>
                </a:solidFill>
                <a:latin typeface="Titillium Web"/>
                <a:ea typeface="Titillium Web"/>
                <a:cs typeface="Titillium Web"/>
                <a:sym typeface="Titillium Web"/>
              </a:rPr>
              <a:t>ZooKeeper</a:t>
            </a:r>
            <a:r>
              <a:rPr lang="en-US" dirty="0">
                <a:solidFill>
                  <a:schemeClr val="lt1"/>
                </a:solidFill>
                <a:latin typeface="Titillium Web"/>
                <a:ea typeface="Titillium Web"/>
                <a:cs typeface="Titillium Web"/>
                <a:sym typeface="Titillium Web"/>
              </a:rPr>
              <a:t> is an open-source server for highly reliable distributed coordination of cloud applications. </a:t>
            </a:r>
          </a:p>
          <a:p>
            <a:pPr marL="285750" lvl="0" indent="-285750">
              <a:buClr>
                <a:schemeClr val="lt1"/>
              </a:buClr>
              <a:buSzPts val="1400"/>
              <a:buFont typeface="Arial"/>
              <a:buChar char="•"/>
            </a:pPr>
            <a:endParaRPr lang="en-US"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r>
              <a:rPr lang="en-US" dirty="0" err="1">
                <a:solidFill>
                  <a:schemeClr val="lt1"/>
                </a:solidFill>
                <a:latin typeface="Titillium Web"/>
                <a:ea typeface="Titillium Web"/>
                <a:cs typeface="Titillium Web"/>
                <a:sym typeface="Titillium Web"/>
              </a:rPr>
              <a:t>ZooKeeper</a:t>
            </a:r>
            <a:r>
              <a:rPr lang="en-US" dirty="0">
                <a:solidFill>
                  <a:schemeClr val="lt1"/>
                </a:solidFill>
                <a:latin typeface="Titillium Web"/>
                <a:ea typeface="Titillium Web"/>
                <a:cs typeface="Titillium Web"/>
                <a:sym typeface="Titillium Web"/>
              </a:rPr>
              <a:t> is essentially a service for distributed systems offering a hierarchical key-value store, which is used to provide a distributed configuration service, synchronization service, and naming registry for large distributed systems.</a:t>
            </a:r>
          </a:p>
          <a:p>
            <a:pPr marL="285750" lvl="0" indent="-285750">
              <a:buClr>
                <a:schemeClr val="lt1"/>
              </a:buClr>
              <a:buSzPts val="1400"/>
              <a:buFont typeface="Arial"/>
              <a:buChar char="•"/>
            </a:pPr>
            <a:endParaRPr lang="en-US" sz="1400" b="0" i="0" u="none" strike="noStrike" cap="none"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Required for Tools like Apache </a:t>
            </a:r>
            <a:r>
              <a:rPr lang="en-US" dirty="0" err="1">
                <a:solidFill>
                  <a:schemeClr val="lt1"/>
                </a:solidFill>
                <a:latin typeface="Titillium Web"/>
                <a:ea typeface="Titillium Web"/>
                <a:cs typeface="Titillium Web"/>
                <a:sym typeface="Titillium Web"/>
              </a:rPr>
              <a:t>NiFi</a:t>
            </a:r>
            <a:r>
              <a:rPr lang="en-US" dirty="0">
                <a:solidFill>
                  <a:schemeClr val="lt1"/>
                </a:solidFill>
                <a:latin typeface="Titillium Web"/>
                <a:ea typeface="Titillium Web"/>
                <a:cs typeface="Titillium Web"/>
                <a:sym typeface="Titillium Web"/>
              </a:rPr>
              <a:t>, Apache Kafka, Apache </a:t>
            </a:r>
            <a:r>
              <a:rPr lang="en-US" dirty="0" err="1">
                <a:solidFill>
                  <a:schemeClr val="lt1"/>
                </a:solidFill>
                <a:latin typeface="Titillium Web"/>
                <a:ea typeface="Titillium Web"/>
                <a:cs typeface="Titillium Web"/>
                <a:sym typeface="Titillium Web"/>
              </a:rPr>
              <a:t>HBase</a:t>
            </a:r>
            <a:r>
              <a:rPr lang="en-US" dirty="0">
                <a:solidFill>
                  <a:schemeClr val="lt1"/>
                </a:solidFill>
                <a:latin typeface="Titillium Web"/>
                <a:ea typeface="Titillium Web"/>
                <a:cs typeface="Titillium Web"/>
                <a:sym typeface="Titillium Web"/>
              </a:rPr>
              <a:t>, Apache </a:t>
            </a:r>
            <a:r>
              <a:rPr lang="en-US" dirty="0" err="1">
                <a:solidFill>
                  <a:schemeClr val="lt1"/>
                </a:solidFill>
                <a:latin typeface="Titillium Web"/>
                <a:ea typeface="Titillium Web"/>
                <a:cs typeface="Titillium Web"/>
                <a:sym typeface="Titillium Web"/>
              </a:rPr>
              <a:t>Hadoop</a:t>
            </a:r>
            <a:endParaRPr sz="1400" b="0" i="0" u="none" strike="noStrike" cap="none" dirty="0">
              <a:solidFill>
                <a:schemeClr val="lt1"/>
              </a:solidFill>
              <a:latin typeface="Titillium Web"/>
              <a:ea typeface="Titillium Web"/>
              <a:cs typeface="Titillium Web"/>
              <a:sym typeface="Titillium Web"/>
            </a:endParaRPr>
          </a:p>
        </p:txBody>
      </p:sp>
      <p:sp>
        <p:nvSpPr>
          <p:cNvPr id="6" name="Google Shape;736;p78"/>
          <p:cNvSpPr/>
          <p:nvPr/>
        </p:nvSpPr>
        <p:spPr>
          <a:xfrm>
            <a:off x="723910" y="1842536"/>
            <a:ext cx="3880981"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Apache </a:t>
            </a:r>
            <a:r>
              <a:rPr lang="en-US" sz="1800" b="0" i="0" u="none" strike="noStrike" cap="none" dirty="0" err="1">
                <a:solidFill>
                  <a:srgbClr val="FFFFFF"/>
                </a:solidFill>
                <a:latin typeface="Titillium Web"/>
                <a:ea typeface="Titillium Web"/>
                <a:cs typeface="Titillium Web"/>
                <a:sym typeface="Titillium Web"/>
              </a:rPr>
              <a:t>ZooKeeper</a:t>
            </a:r>
            <a:endParaRPr sz="1400" b="0" i="0" u="none" strike="noStrike" cap="none" dirty="0">
              <a:solidFill>
                <a:srgbClr val="000000"/>
              </a:solidFill>
              <a:latin typeface="Arial"/>
              <a:ea typeface="Arial"/>
              <a:cs typeface="Arial"/>
              <a:sym typeface="Arial"/>
            </a:endParaRPr>
          </a:p>
        </p:txBody>
      </p:sp>
      <p:sp>
        <p:nvSpPr>
          <p:cNvPr id="7" name="Google Shape;737;p78"/>
          <p:cNvSpPr txBox="1"/>
          <p:nvPr/>
        </p:nvSpPr>
        <p:spPr>
          <a:xfrm>
            <a:off x="5126079" y="2619375"/>
            <a:ext cx="4090284"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Apache Airflow is an open-source workflow management platform for data engineering pipelines. It started at </a:t>
            </a:r>
            <a:r>
              <a:rPr lang="en-US" dirty="0" err="1">
                <a:solidFill>
                  <a:schemeClr val="lt1"/>
                </a:solidFill>
                <a:latin typeface="Titillium Web"/>
                <a:ea typeface="Titillium Web"/>
                <a:cs typeface="Titillium Web"/>
                <a:sym typeface="Titillium Web"/>
              </a:rPr>
              <a:t>Airbnb</a:t>
            </a:r>
            <a:r>
              <a:rPr lang="en-US" dirty="0">
                <a:solidFill>
                  <a:schemeClr val="lt1"/>
                </a:solidFill>
                <a:latin typeface="Titillium Web"/>
                <a:ea typeface="Titillium Web"/>
                <a:cs typeface="Titillium Web"/>
                <a:sym typeface="Titillium Web"/>
              </a:rPr>
              <a:t> in October 2014 as a solution to manage the company's increasingly complex workflows.</a:t>
            </a:r>
          </a:p>
          <a:p>
            <a:pPr marL="285750" lvl="0" indent="-285750">
              <a:buClr>
                <a:schemeClr val="lt1"/>
              </a:buClr>
              <a:buSzPts val="1400"/>
              <a:buFont typeface="Arial"/>
              <a:buChar char="•"/>
            </a:pPr>
            <a:endParaRPr lang="en-US" sz="1400" b="0" i="0" u="none" strike="noStrike" cap="none"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Airflow uses directed acyclic graphs (DAGs) to manage workflow orchestration. Tasks and dependencies are defined in Python and then Airflow manages the scheduling and execution. DAGs can be run either on a defined schedule (e.g. hourly or daily) or based on external event triggers (e.g. a file appearing in Hive).</a:t>
            </a:r>
            <a:endParaRPr sz="1400" b="0" i="0" u="none" strike="noStrike" cap="none" dirty="0">
              <a:solidFill>
                <a:schemeClr val="lt1"/>
              </a:solidFill>
              <a:latin typeface="Titillium Web"/>
              <a:ea typeface="Titillium Web"/>
              <a:cs typeface="Titillium Web"/>
              <a:sym typeface="Titillium Web"/>
            </a:endParaRPr>
          </a:p>
        </p:txBody>
      </p:sp>
      <p:sp>
        <p:nvSpPr>
          <p:cNvPr id="8" name="Google Shape;738;p78"/>
          <p:cNvSpPr/>
          <p:nvPr/>
        </p:nvSpPr>
        <p:spPr>
          <a:xfrm>
            <a:off x="5126079" y="1842536"/>
            <a:ext cx="4090284"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Apache Airflow</a:t>
            </a:r>
            <a:endParaRPr sz="1400" b="0" i="0" u="none" strike="noStrike" cap="none" dirty="0">
              <a:solidFill>
                <a:srgbClr val="000000"/>
              </a:solidFill>
              <a:latin typeface="Arial"/>
              <a:ea typeface="Arial"/>
              <a:cs typeface="Arial"/>
              <a:sym typeface="Arial"/>
            </a:endParaRPr>
          </a:p>
        </p:txBody>
      </p:sp>
      <p:pic>
        <p:nvPicPr>
          <p:cNvPr id="34" name="Grafik 33">
            <a:extLst>
              <a:ext uri="{FF2B5EF4-FFF2-40B4-BE49-F238E27FC236}">
                <a16:creationId xmlns:a16="http://schemas.microsoft.com/office/drawing/2014/main" id="{EC4A08B0-8631-BF60-28E2-A0E356CDBA82}"/>
              </a:ext>
            </a:extLst>
          </p:cNvPr>
          <p:cNvPicPr>
            <a:picLocks noChangeAspect="1"/>
          </p:cNvPicPr>
          <p:nvPr/>
        </p:nvPicPr>
        <p:blipFill>
          <a:blip r:embed="rId3"/>
          <a:stretch>
            <a:fillRect/>
          </a:stretch>
        </p:blipFill>
        <p:spPr>
          <a:xfrm>
            <a:off x="8950037" y="83393"/>
            <a:ext cx="3149035" cy="1514232"/>
          </a:xfrm>
          <a:prstGeom prst="rect">
            <a:avLst/>
          </a:prstGeom>
        </p:spPr>
      </p:pic>
      <p:sp>
        <p:nvSpPr>
          <p:cNvPr id="36" name="Pfeil: nach rechts 35">
            <a:extLst>
              <a:ext uri="{FF2B5EF4-FFF2-40B4-BE49-F238E27FC236}">
                <a16:creationId xmlns:a16="http://schemas.microsoft.com/office/drawing/2014/main" id="{36DBDF14-59C1-64D1-BA2A-EC413CFFA3C0}"/>
              </a:ext>
            </a:extLst>
          </p:cNvPr>
          <p:cNvSpPr/>
          <p:nvPr/>
        </p:nvSpPr>
        <p:spPr>
          <a:xfrm>
            <a:off x="9003927" y="1298872"/>
            <a:ext cx="497235" cy="243487"/>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r>
              <a:rPr lang="en-US" dirty="0"/>
              <a:t>Data integration</a:t>
            </a:r>
          </a:p>
        </p:txBody>
      </p:sp>
      <p:sp>
        <p:nvSpPr>
          <p:cNvPr id="5" name="Google Shape;735;p78"/>
          <p:cNvSpPr txBox="1"/>
          <p:nvPr/>
        </p:nvSpPr>
        <p:spPr>
          <a:xfrm>
            <a:off x="723911" y="2619375"/>
            <a:ext cx="388756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Apache </a:t>
            </a:r>
            <a:r>
              <a:rPr lang="en-US" dirty="0" err="1">
                <a:solidFill>
                  <a:schemeClr val="lt1"/>
                </a:solidFill>
                <a:latin typeface="Titillium Web"/>
                <a:ea typeface="Titillium Web"/>
                <a:cs typeface="Titillium Web"/>
                <a:sym typeface="Titillium Web"/>
              </a:rPr>
              <a:t>NiFi</a:t>
            </a:r>
            <a:r>
              <a:rPr lang="en-US" dirty="0">
                <a:solidFill>
                  <a:schemeClr val="lt1"/>
                </a:solidFill>
                <a:latin typeface="Titillium Web"/>
                <a:ea typeface="Titillium Web"/>
                <a:cs typeface="Titillium Web"/>
                <a:sym typeface="Titillium Web"/>
              </a:rPr>
              <a:t> is a software project from the Apache Software Foundation designed to automate the flow of data between software systems. Leveraging the concept of extract, transform, load (ETL), it is based on the "</a:t>
            </a:r>
            <a:r>
              <a:rPr lang="en-US" dirty="0" err="1">
                <a:solidFill>
                  <a:schemeClr val="lt1"/>
                </a:solidFill>
                <a:latin typeface="Titillium Web"/>
                <a:ea typeface="Titillium Web"/>
                <a:cs typeface="Titillium Web"/>
                <a:sym typeface="Titillium Web"/>
              </a:rPr>
              <a:t>NiagaraFiles</a:t>
            </a:r>
            <a:r>
              <a:rPr lang="en-US" dirty="0">
                <a:solidFill>
                  <a:schemeClr val="lt1"/>
                </a:solidFill>
                <a:latin typeface="Titillium Web"/>
                <a:ea typeface="Titillium Web"/>
                <a:cs typeface="Titillium Web"/>
                <a:sym typeface="Titillium Web"/>
              </a:rPr>
              <a:t>" software previously developed by the NSA.</a:t>
            </a: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The software design is based on the flow-based programming model and offers features which prominently include the ability to operate within clusters, security using TLS encryption, extensibility (users can write their own software to extend its abilities) and improved usability.</a:t>
            </a:r>
            <a:endParaRPr sz="1400" b="0" i="0" u="none" strike="noStrike" cap="none" dirty="0">
              <a:solidFill>
                <a:schemeClr val="lt1"/>
              </a:solidFill>
              <a:latin typeface="Titillium Web"/>
              <a:ea typeface="Titillium Web"/>
              <a:cs typeface="Titillium Web"/>
              <a:sym typeface="Titillium Web"/>
            </a:endParaRPr>
          </a:p>
        </p:txBody>
      </p:sp>
      <p:sp>
        <p:nvSpPr>
          <p:cNvPr id="6" name="Google Shape;736;p78"/>
          <p:cNvSpPr/>
          <p:nvPr/>
        </p:nvSpPr>
        <p:spPr>
          <a:xfrm>
            <a:off x="723910" y="1842536"/>
            <a:ext cx="3880981"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Apache </a:t>
            </a:r>
            <a:r>
              <a:rPr lang="en-US" sz="1800" b="0" i="0" u="none" strike="noStrike" cap="none" dirty="0" err="1">
                <a:solidFill>
                  <a:srgbClr val="FFFFFF"/>
                </a:solidFill>
                <a:latin typeface="Titillium Web"/>
                <a:ea typeface="Titillium Web"/>
                <a:cs typeface="Titillium Web"/>
                <a:sym typeface="Titillium Web"/>
              </a:rPr>
              <a:t>NiFi</a:t>
            </a:r>
            <a:endParaRPr sz="1400" b="0" i="0" u="none" strike="noStrike" cap="none" dirty="0">
              <a:solidFill>
                <a:srgbClr val="000000"/>
              </a:solidFill>
              <a:latin typeface="Arial"/>
              <a:ea typeface="Arial"/>
              <a:cs typeface="Arial"/>
              <a:sym typeface="Arial"/>
            </a:endParaRPr>
          </a:p>
        </p:txBody>
      </p:sp>
      <p:sp>
        <p:nvSpPr>
          <p:cNvPr id="7" name="Google Shape;737;p78"/>
          <p:cNvSpPr txBox="1"/>
          <p:nvPr/>
        </p:nvSpPr>
        <p:spPr>
          <a:xfrm>
            <a:off x="5126079" y="2619375"/>
            <a:ext cx="4090284"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Apache Kafka is a distributed event store and stream-processing platform. It is an open-source system developed by the Apache Software Foundation written in Java and </a:t>
            </a:r>
            <a:r>
              <a:rPr lang="en-US" dirty="0" err="1">
                <a:solidFill>
                  <a:schemeClr val="lt1"/>
                </a:solidFill>
                <a:latin typeface="Titillium Web"/>
                <a:ea typeface="Titillium Web"/>
                <a:cs typeface="Titillium Web"/>
                <a:sym typeface="Titillium Web"/>
              </a:rPr>
              <a:t>Scala</a:t>
            </a:r>
            <a:r>
              <a:rPr lang="en-US" dirty="0">
                <a:solidFill>
                  <a:schemeClr val="lt1"/>
                </a:solidFill>
                <a:latin typeface="Titillium Web"/>
                <a:ea typeface="Titillium Web"/>
                <a:cs typeface="Titillium Web"/>
                <a:sym typeface="Titillium Web"/>
              </a:rPr>
              <a:t>.</a:t>
            </a:r>
          </a:p>
          <a:p>
            <a:pPr marL="285750" lvl="0" indent="-285750">
              <a:buClr>
                <a:schemeClr val="lt1"/>
              </a:buClr>
              <a:buSzPts val="1400"/>
              <a:buFont typeface="Arial"/>
              <a:buChar char="•"/>
            </a:pPr>
            <a:endParaRPr lang="en-US" sz="1400" b="0" i="0" u="none" strike="noStrike" cap="none"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The project aims to provide a unified, high-throughput, low-latency platform for handling real-time data feeds.</a:t>
            </a:r>
          </a:p>
          <a:p>
            <a:pPr marL="285750" lvl="0" indent="-285750">
              <a:buClr>
                <a:schemeClr val="lt1"/>
              </a:buClr>
              <a:buSzPts val="1400"/>
              <a:buFont typeface="Arial"/>
              <a:buChar char="•"/>
            </a:pPr>
            <a:endParaRPr lang="en-US" sz="1400" b="0" i="0" u="none" strike="noStrike" cap="none"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Kafka can connect to external systems (for data import/export) via Kafka Connect, and provides the Kafka Streams libraries for stream processing applications</a:t>
            </a:r>
            <a:endParaRPr sz="1400" b="0" i="0" u="none" strike="noStrike" cap="none" dirty="0">
              <a:solidFill>
                <a:schemeClr val="lt1"/>
              </a:solidFill>
              <a:latin typeface="Titillium Web"/>
              <a:ea typeface="Titillium Web"/>
              <a:cs typeface="Titillium Web"/>
              <a:sym typeface="Titillium Web"/>
            </a:endParaRPr>
          </a:p>
        </p:txBody>
      </p:sp>
      <p:sp>
        <p:nvSpPr>
          <p:cNvPr id="8" name="Google Shape;738;p78"/>
          <p:cNvSpPr/>
          <p:nvPr/>
        </p:nvSpPr>
        <p:spPr>
          <a:xfrm>
            <a:off x="5126079" y="1842536"/>
            <a:ext cx="4090284"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Apache Kafka</a:t>
            </a:r>
            <a:endParaRPr sz="1400" b="0" i="0" u="none" strike="noStrike" cap="none" dirty="0">
              <a:solidFill>
                <a:srgbClr val="000000"/>
              </a:solidFill>
              <a:latin typeface="Arial"/>
              <a:ea typeface="Arial"/>
              <a:cs typeface="Arial"/>
              <a:sym typeface="Arial"/>
            </a:endParaRPr>
          </a:p>
        </p:txBody>
      </p:sp>
      <p:pic>
        <p:nvPicPr>
          <p:cNvPr id="2" name="Grafik 1">
            <a:extLst>
              <a:ext uri="{FF2B5EF4-FFF2-40B4-BE49-F238E27FC236}">
                <a16:creationId xmlns:a16="http://schemas.microsoft.com/office/drawing/2014/main" id="{E2A9040F-F389-0425-C199-5548E5C74602}"/>
              </a:ext>
            </a:extLst>
          </p:cNvPr>
          <p:cNvPicPr>
            <a:picLocks noChangeAspect="1"/>
          </p:cNvPicPr>
          <p:nvPr/>
        </p:nvPicPr>
        <p:blipFill>
          <a:blip r:embed="rId3"/>
          <a:stretch>
            <a:fillRect/>
          </a:stretch>
        </p:blipFill>
        <p:spPr>
          <a:xfrm>
            <a:off x="8950037" y="83393"/>
            <a:ext cx="3149035" cy="1514232"/>
          </a:xfrm>
          <a:prstGeom prst="rect">
            <a:avLst/>
          </a:prstGeom>
        </p:spPr>
      </p:pic>
      <p:sp>
        <p:nvSpPr>
          <p:cNvPr id="3" name="Pfeil: nach rechts 2">
            <a:extLst>
              <a:ext uri="{FF2B5EF4-FFF2-40B4-BE49-F238E27FC236}">
                <a16:creationId xmlns:a16="http://schemas.microsoft.com/office/drawing/2014/main" id="{80C602E5-59FC-0EA7-A4BD-80F5820815D5}"/>
              </a:ext>
            </a:extLst>
          </p:cNvPr>
          <p:cNvSpPr/>
          <p:nvPr/>
        </p:nvSpPr>
        <p:spPr>
          <a:xfrm>
            <a:off x="9003927" y="1031022"/>
            <a:ext cx="497235" cy="243487"/>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r>
              <a:rPr lang="en-US" dirty="0"/>
              <a:t>Data storage</a:t>
            </a:r>
          </a:p>
        </p:txBody>
      </p:sp>
      <p:sp>
        <p:nvSpPr>
          <p:cNvPr id="5" name="Google Shape;735;p78"/>
          <p:cNvSpPr txBox="1"/>
          <p:nvPr/>
        </p:nvSpPr>
        <p:spPr>
          <a:xfrm>
            <a:off x="723911" y="2619375"/>
            <a:ext cx="3262610" cy="3643278"/>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Apache </a:t>
            </a:r>
            <a:r>
              <a:rPr lang="en-US" dirty="0" err="1">
                <a:solidFill>
                  <a:schemeClr val="lt1"/>
                </a:solidFill>
                <a:latin typeface="Titillium Web"/>
                <a:ea typeface="Titillium Web"/>
                <a:cs typeface="Titillium Web"/>
                <a:sym typeface="Titillium Web"/>
              </a:rPr>
              <a:t>Hadoop</a:t>
            </a:r>
            <a:r>
              <a:rPr lang="en-US" dirty="0">
                <a:solidFill>
                  <a:schemeClr val="lt1"/>
                </a:solidFill>
                <a:latin typeface="Titillium Web"/>
                <a:ea typeface="Titillium Web"/>
                <a:cs typeface="Titillium Web"/>
                <a:sym typeface="Titillium Web"/>
              </a:rPr>
              <a:t> is a collection of open-source software utilities that facilitates using a network of many computers to solve problems involving massive amounts of data and computation.</a:t>
            </a: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It provides a software framework for distributed storage and processing of big data using the </a:t>
            </a:r>
            <a:r>
              <a:rPr lang="en-US" dirty="0" err="1">
                <a:solidFill>
                  <a:schemeClr val="lt1"/>
                </a:solidFill>
                <a:latin typeface="Titillium Web"/>
                <a:ea typeface="Titillium Web"/>
                <a:cs typeface="Titillium Web"/>
                <a:sym typeface="Titillium Web"/>
              </a:rPr>
              <a:t>MapReduce</a:t>
            </a:r>
            <a:r>
              <a:rPr lang="en-US" dirty="0">
                <a:solidFill>
                  <a:schemeClr val="lt1"/>
                </a:solidFill>
                <a:latin typeface="Titillium Web"/>
                <a:ea typeface="Titillium Web"/>
                <a:cs typeface="Titillium Web"/>
                <a:sym typeface="Titillium Web"/>
              </a:rPr>
              <a:t> programming model.</a:t>
            </a:r>
          </a:p>
          <a:p>
            <a:pPr marL="285750" lvl="0" indent="-285750">
              <a:buClr>
                <a:schemeClr val="lt1"/>
              </a:buClr>
              <a:buSzPts val="1400"/>
              <a:buFont typeface="Arial"/>
              <a:buChar char="•"/>
            </a:pPr>
            <a:r>
              <a:rPr lang="en-US" dirty="0" err="1">
                <a:solidFill>
                  <a:schemeClr val="lt1"/>
                </a:solidFill>
                <a:latin typeface="Titillium Web"/>
                <a:ea typeface="Titillium Web"/>
                <a:cs typeface="Titillium Web"/>
                <a:sym typeface="Titillium Web"/>
              </a:rPr>
              <a:t>Hadoop</a:t>
            </a:r>
            <a:r>
              <a:rPr lang="en-US" dirty="0">
                <a:solidFill>
                  <a:schemeClr val="lt1"/>
                </a:solidFill>
                <a:latin typeface="Titillium Web"/>
                <a:ea typeface="Titillium Web"/>
                <a:cs typeface="Titillium Web"/>
                <a:sym typeface="Titillium Web"/>
              </a:rPr>
              <a:t> was originally designed for computer clusters built from commodity hardware, which is still the common use. It has since also found use on clusters of higher-end hardware.</a:t>
            </a:r>
          </a:p>
        </p:txBody>
      </p:sp>
      <p:sp>
        <p:nvSpPr>
          <p:cNvPr id="6" name="Google Shape;736;p78"/>
          <p:cNvSpPr/>
          <p:nvPr/>
        </p:nvSpPr>
        <p:spPr>
          <a:xfrm>
            <a:off x="723910" y="1842536"/>
            <a:ext cx="3262611"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Apache </a:t>
            </a:r>
            <a:r>
              <a:rPr lang="en-US" sz="1800" b="0" i="0" u="none" strike="noStrike" cap="none" dirty="0" err="1">
                <a:solidFill>
                  <a:srgbClr val="FFFFFF"/>
                </a:solidFill>
                <a:latin typeface="Titillium Web"/>
                <a:ea typeface="Titillium Web"/>
                <a:cs typeface="Titillium Web"/>
                <a:sym typeface="Titillium Web"/>
              </a:rPr>
              <a:t>Hadoop</a:t>
            </a:r>
            <a:endParaRPr sz="1400" b="0" i="0" u="none" strike="noStrike" cap="none" dirty="0">
              <a:solidFill>
                <a:srgbClr val="000000"/>
              </a:solidFill>
              <a:latin typeface="Arial"/>
              <a:ea typeface="Arial"/>
              <a:cs typeface="Arial"/>
              <a:sym typeface="Arial"/>
            </a:endParaRPr>
          </a:p>
        </p:txBody>
      </p:sp>
      <p:sp>
        <p:nvSpPr>
          <p:cNvPr id="9" name="Google Shape;735;p78"/>
          <p:cNvSpPr txBox="1"/>
          <p:nvPr/>
        </p:nvSpPr>
        <p:spPr>
          <a:xfrm>
            <a:off x="4283931" y="2627050"/>
            <a:ext cx="3262610" cy="3635603"/>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err="1">
                <a:solidFill>
                  <a:schemeClr val="lt1"/>
                </a:solidFill>
                <a:latin typeface="Titillium Web"/>
                <a:ea typeface="Titillium Web"/>
                <a:cs typeface="Titillium Web"/>
                <a:sym typeface="Titillium Web"/>
              </a:rPr>
              <a:t>HBase</a:t>
            </a:r>
            <a:r>
              <a:rPr lang="en-US" dirty="0">
                <a:solidFill>
                  <a:schemeClr val="lt1"/>
                </a:solidFill>
                <a:latin typeface="Titillium Web"/>
                <a:ea typeface="Titillium Web"/>
                <a:cs typeface="Titillium Web"/>
                <a:sym typeface="Titillium Web"/>
              </a:rPr>
              <a:t> is an open-source non-relational distributed database modeled after Google's </a:t>
            </a:r>
            <a:r>
              <a:rPr lang="en-US" dirty="0" err="1">
                <a:solidFill>
                  <a:schemeClr val="lt1"/>
                </a:solidFill>
                <a:latin typeface="Titillium Web"/>
                <a:ea typeface="Titillium Web"/>
                <a:cs typeface="Titillium Web"/>
                <a:sym typeface="Titillium Web"/>
              </a:rPr>
              <a:t>Bigtable</a:t>
            </a:r>
            <a:r>
              <a:rPr lang="en-US" dirty="0">
                <a:solidFill>
                  <a:schemeClr val="lt1"/>
                </a:solidFill>
                <a:latin typeface="Titillium Web"/>
                <a:ea typeface="Titillium Web"/>
                <a:cs typeface="Titillium Web"/>
                <a:sym typeface="Titillium Web"/>
              </a:rPr>
              <a:t> and written in Java.</a:t>
            </a: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It is developed as part of Apache Software Foundation's Apache </a:t>
            </a:r>
            <a:r>
              <a:rPr lang="en-US" dirty="0" err="1">
                <a:solidFill>
                  <a:schemeClr val="lt1"/>
                </a:solidFill>
                <a:latin typeface="Titillium Web"/>
                <a:ea typeface="Titillium Web"/>
                <a:cs typeface="Titillium Web"/>
                <a:sym typeface="Titillium Web"/>
              </a:rPr>
              <a:t>Hadoop</a:t>
            </a:r>
            <a:r>
              <a:rPr lang="en-US" dirty="0">
                <a:solidFill>
                  <a:schemeClr val="lt1"/>
                </a:solidFill>
                <a:latin typeface="Titillium Web"/>
                <a:ea typeface="Titillium Web"/>
                <a:cs typeface="Titillium Web"/>
                <a:sym typeface="Titillium Web"/>
              </a:rPr>
              <a:t> project and runs on top of HDFS.</a:t>
            </a: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It provides a fault-tolerant way of storing large quantities of sparse data (small amounts of information caught within a large collection of empty or unimportant data, such as finding the 50 largest items in a group of 2 billion records.</a:t>
            </a:r>
            <a:endParaRPr sz="1400" b="0" i="0" u="none" strike="noStrike" cap="none" dirty="0">
              <a:solidFill>
                <a:schemeClr val="lt1"/>
              </a:solidFill>
              <a:latin typeface="Titillium Web"/>
              <a:ea typeface="Titillium Web"/>
              <a:cs typeface="Titillium Web"/>
              <a:sym typeface="Titillium Web"/>
            </a:endParaRPr>
          </a:p>
        </p:txBody>
      </p:sp>
      <p:sp>
        <p:nvSpPr>
          <p:cNvPr id="10" name="Google Shape;736;p78"/>
          <p:cNvSpPr/>
          <p:nvPr/>
        </p:nvSpPr>
        <p:spPr>
          <a:xfrm>
            <a:off x="4283930" y="1850211"/>
            <a:ext cx="3262611"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Apache </a:t>
            </a:r>
            <a:r>
              <a:rPr lang="en-US" sz="1800" b="0" i="0" u="none" strike="noStrike" cap="none" dirty="0" err="1">
                <a:solidFill>
                  <a:srgbClr val="FFFFFF"/>
                </a:solidFill>
                <a:latin typeface="Titillium Web"/>
                <a:ea typeface="Titillium Web"/>
                <a:cs typeface="Titillium Web"/>
                <a:sym typeface="Titillium Web"/>
              </a:rPr>
              <a:t>HBase</a:t>
            </a:r>
            <a:endParaRPr sz="1400" b="0" i="0" u="none" strike="noStrike" cap="none" dirty="0">
              <a:solidFill>
                <a:srgbClr val="000000"/>
              </a:solidFill>
              <a:latin typeface="Arial"/>
              <a:ea typeface="Arial"/>
              <a:cs typeface="Arial"/>
              <a:sym typeface="Arial"/>
            </a:endParaRPr>
          </a:p>
        </p:txBody>
      </p:sp>
      <p:sp>
        <p:nvSpPr>
          <p:cNvPr id="11" name="Google Shape;735;p78"/>
          <p:cNvSpPr txBox="1"/>
          <p:nvPr/>
        </p:nvSpPr>
        <p:spPr>
          <a:xfrm>
            <a:off x="7856012" y="2627050"/>
            <a:ext cx="326261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Druid is a column-oriented, open-source, distributed data store written in Java.</a:t>
            </a: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Druid is designed to quickly ingest massive quantities of event data, and provide low-latency queries on top of the data.</a:t>
            </a:r>
          </a:p>
          <a:p>
            <a:pPr marL="285750" lvl="0" indent="-285750">
              <a:buClr>
                <a:schemeClr val="lt1"/>
              </a:buClr>
              <a:buSzPts val="1400"/>
              <a:buFont typeface="Arial"/>
              <a:buChar char="•"/>
            </a:pPr>
            <a:endParaRPr lang="en-US"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Fully deployed, Druid runs as a cluster of specialized processes (called nodes in Druid) to support a fault-tolerant architecture where data is stored redundantly, and there is no single point of failure.</a:t>
            </a:r>
          </a:p>
        </p:txBody>
      </p:sp>
      <p:sp>
        <p:nvSpPr>
          <p:cNvPr id="12" name="Google Shape;736;p78"/>
          <p:cNvSpPr/>
          <p:nvPr/>
        </p:nvSpPr>
        <p:spPr>
          <a:xfrm>
            <a:off x="7856011" y="1850211"/>
            <a:ext cx="3262611"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Apache Druid</a:t>
            </a:r>
            <a:endParaRPr sz="1400" b="0" i="0" u="none" strike="noStrike" cap="none" dirty="0">
              <a:solidFill>
                <a:srgbClr val="000000"/>
              </a:solidFill>
              <a:latin typeface="Arial"/>
              <a:ea typeface="Arial"/>
              <a:cs typeface="Arial"/>
              <a:sym typeface="Arial"/>
            </a:endParaRPr>
          </a:p>
        </p:txBody>
      </p:sp>
      <p:pic>
        <p:nvPicPr>
          <p:cNvPr id="4" name="Grafik 3">
            <a:extLst>
              <a:ext uri="{FF2B5EF4-FFF2-40B4-BE49-F238E27FC236}">
                <a16:creationId xmlns:a16="http://schemas.microsoft.com/office/drawing/2014/main" id="{A49DB68E-81E2-D0C7-0FB7-4A806860CB21}"/>
              </a:ext>
            </a:extLst>
          </p:cNvPr>
          <p:cNvPicPr>
            <a:picLocks noChangeAspect="1"/>
          </p:cNvPicPr>
          <p:nvPr/>
        </p:nvPicPr>
        <p:blipFill>
          <a:blip r:embed="rId3"/>
          <a:stretch>
            <a:fillRect/>
          </a:stretch>
        </p:blipFill>
        <p:spPr>
          <a:xfrm>
            <a:off x="8950037" y="83393"/>
            <a:ext cx="3149035" cy="1514232"/>
          </a:xfrm>
          <a:prstGeom prst="rect">
            <a:avLst/>
          </a:prstGeom>
        </p:spPr>
      </p:pic>
      <p:sp>
        <p:nvSpPr>
          <p:cNvPr id="7" name="Pfeil: nach rechts 6">
            <a:extLst>
              <a:ext uri="{FF2B5EF4-FFF2-40B4-BE49-F238E27FC236}">
                <a16:creationId xmlns:a16="http://schemas.microsoft.com/office/drawing/2014/main" id="{E2FED6E3-75CE-8816-0744-4A34C2E8EA5C}"/>
              </a:ext>
            </a:extLst>
          </p:cNvPr>
          <p:cNvSpPr/>
          <p:nvPr/>
        </p:nvSpPr>
        <p:spPr>
          <a:xfrm>
            <a:off x="9003927" y="726219"/>
            <a:ext cx="497235" cy="243487"/>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r>
              <a:rPr lang="en-US" dirty="0"/>
              <a:t>Data processing</a:t>
            </a:r>
          </a:p>
        </p:txBody>
      </p:sp>
      <p:sp>
        <p:nvSpPr>
          <p:cNvPr id="5" name="Google Shape;735;p78"/>
          <p:cNvSpPr txBox="1"/>
          <p:nvPr/>
        </p:nvSpPr>
        <p:spPr>
          <a:xfrm>
            <a:off x="723911" y="2619375"/>
            <a:ext cx="3262610" cy="3643278"/>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err="1">
                <a:solidFill>
                  <a:schemeClr val="lt1"/>
                </a:solidFill>
                <a:latin typeface="Titillium Web"/>
                <a:ea typeface="Titillium Web"/>
                <a:cs typeface="Titillium Web"/>
                <a:sym typeface="Titillium Web"/>
              </a:rPr>
              <a:t>Trino</a:t>
            </a:r>
            <a:r>
              <a:rPr lang="en-US" dirty="0">
                <a:solidFill>
                  <a:schemeClr val="lt1"/>
                </a:solidFill>
                <a:latin typeface="Titillium Web"/>
                <a:ea typeface="Titillium Web"/>
                <a:cs typeface="Titillium Web"/>
                <a:sym typeface="Titillium Web"/>
              </a:rPr>
              <a:t> is an open-source distributed SQL query engine designed to query large data sets distributed over one or more heterogeneous data sources.</a:t>
            </a:r>
          </a:p>
          <a:p>
            <a:pPr marL="285750" lvl="0" indent="-285750">
              <a:buClr>
                <a:schemeClr val="lt1"/>
              </a:buClr>
              <a:buSzPts val="1400"/>
              <a:buFont typeface="Arial"/>
              <a:buChar char="•"/>
            </a:pPr>
            <a:r>
              <a:rPr lang="en-US" dirty="0" err="1">
                <a:solidFill>
                  <a:schemeClr val="lt1"/>
                </a:solidFill>
                <a:latin typeface="Titillium Web"/>
                <a:ea typeface="Titillium Web"/>
                <a:cs typeface="Titillium Web"/>
                <a:sym typeface="Titillium Web"/>
              </a:rPr>
              <a:t>Trino</a:t>
            </a:r>
            <a:r>
              <a:rPr lang="en-US" dirty="0">
                <a:solidFill>
                  <a:schemeClr val="lt1"/>
                </a:solidFill>
                <a:latin typeface="Titillium Web"/>
                <a:ea typeface="Titillium Web"/>
                <a:cs typeface="Titillium Web"/>
                <a:sym typeface="Titillium Web"/>
              </a:rPr>
              <a:t> can query </a:t>
            </a:r>
            <a:r>
              <a:rPr lang="en-US" dirty="0" err="1">
                <a:solidFill>
                  <a:schemeClr val="lt1"/>
                </a:solidFill>
                <a:latin typeface="Titillium Web"/>
                <a:ea typeface="Titillium Web"/>
                <a:cs typeface="Titillium Web"/>
                <a:sym typeface="Titillium Web"/>
              </a:rPr>
              <a:t>datalakes</a:t>
            </a:r>
            <a:r>
              <a:rPr lang="en-US" dirty="0">
                <a:solidFill>
                  <a:schemeClr val="lt1"/>
                </a:solidFill>
                <a:latin typeface="Titillium Web"/>
                <a:ea typeface="Titillium Web"/>
                <a:cs typeface="Titillium Web"/>
                <a:sym typeface="Titillium Web"/>
              </a:rPr>
              <a:t> that contain open column-oriented data file formats like Parquet residing on different storage systems like HDFS, AWS S3, using the Hive and Iceberg table formats.</a:t>
            </a:r>
          </a:p>
          <a:p>
            <a:pPr marL="285750" lvl="0" indent="-285750">
              <a:buClr>
                <a:schemeClr val="lt1"/>
              </a:buClr>
              <a:buSzPts val="1400"/>
              <a:buFont typeface="Arial"/>
              <a:buChar char="•"/>
            </a:pPr>
            <a:r>
              <a:rPr lang="en-US" dirty="0" err="1">
                <a:solidFill>
                  <a:schemeClr val="lt1"/>
                </a:solidFill>
                <a:latin typeface="Titillium Web"/>
                <a:ea typeface="Titillium Web"/>
                <a:cs typeface="Titillium Web"/>
                <a:sym typeface="Titillium Web"/>
              </a:rPr>
              <a:t>Trino</a:t>
            </a:r>
            <a:r>
              <a:rPr lang="en-US" dirty="0">
                <a:solidFill>
                  <a:schemeClr val="lt1"/>
                </a:solidFill>
                <a:latin typeface="Titillium Web"/>
                <a:ea typeface="Titillium Web"/>
                <a:cs typeface="Titillium Web"/>
                <a:sym typeface="Titillium Web"/>
              </a:rPr>
              <a:t> also has the ability to run federated queries that query tables in different data sources such as </a:t>
            </a:r>
            <a:r>
              <a:rPr lang="en-US" dirty="0" err="1">
                <a:solidFill>
                  <a:schemeClr val="lt1"/>
                </a:solidFill>
                <a:latin typeface="Titillium Web"/>
                <a:ea typeface="Titillium Web"/>
                <a:cs typeface="Titillium Web"/>
                <a:sym typeface="Titillium Web"/>
              </a:rPr>
              <a:t>PostgreSQL</a:t>
            </a:r>
            <a:r>
              <a:rPr lang="en-US" dirty="0">
                <a:solidFill>
                  <a:schemeClr val="lt1"/>
                </a:solidFill>
                <a:latin typeface="Titillium Web"/>
                <a:ea typeface="Titillium Web"/>
                <a:cs typeface="Titillium Web"/>
                <a:sym typeface="Titillium Web"/>
              </a:rPr>
              <a:t> or Kafka.</a:t>
            </a:r>
          </a:p>
        </p:txBody>
      </p:sp>
      <p:sp>
        <p:nvSpPr>
          <p:cNvPr id="6" name="Google Shape;736;p78"/>
          <p:cNvSpPr/>
          <p:nvPr/>
        </p:nvSpPr>
        <p:spPr>
          <a:xfrm>
            <a:off x="723910" y="1842536"/>
            <a:ext cx="3262611"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err="1">
                <a:solidFill>
                  <a:srgbClr val="FFFFFF"/>
                </a:solidFill>
                <a:latin typeface="Titillium Web"/>
                <a:ea typeface="Titillium Web"/>
                <a:cs typeface="Titillium Web"/>
                <a:sym typeface="Titillium Web"/>
              </a:rPr>
              <a:t>Trino</a:t>
            </a:r>
            <a:endParaRPr sz="1400" b="0" i="0" u="none" strike="noStrike" cap="none" dirty="0">
              <a:solidFill>
                <a:srgbClr val="000000"/>
              </a:solidFill>
              <a:latin typeface="Arial"/>
              <a:ea typeface="Arial"/>
              <a:cs typeface="Arial"/>
              <a:sym typeface="Arial"/>
            </a:endParaRPr>
          </a:p>
        </p:txBody>
      </p:sp>
      <p:sp>
        <p:nvSpPr>
          <p:cNvPr id="9" name="Google Shape;735;p78"/>
          <p:cNvSpPr txBox="1"/>
          <p:nvPr/>
        </p:nvSpPr>
        <p:spPr>
          <a:xfrm>
            <a:off x="4283931" y="2627050"/>
            <a:ext cx="3262610" cy="3635603"/>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Apache Hive is a data warehouse software project built on top of Apache </a:t>
            </a:r>
            <a:r>
              <a:rPr lang="en-US" dirty="0" err="1">
                <a:solidFill>
                  <a:schemeClr val="lt1"/>
                </a:solidFill>
                <a:latin typeface="Titillium Web"/>
                <a:ea typeface="Titillium Web"/>
                <a:cs typeface="Titillium Web"/>
                <a:sym typeface="Titillium Web"/>
              </a:rPr>
              <a:t>Hadoop</a:t>
            </a:r>
            <a:r>
              <a:rPr lang="en-US" dirty="0">
                <a:solidFill>
                  <a:schemeClr val="lt1"/>
                </a:solidFill>
                <a:latin typeface="Titillium Web"/>
                <a:ea typeface="Titillium Web"/>
                <a:cs typeface="Titillium Web"/>
                <a:sym typeface="Titillium Web"/>
              </a:rPr>
              <a:t> for providing data query and analysis.</a:t>
            </a:r>
          </a:p>
          <a:p>
            <a:pPr marL="285750" lvl="0" indent="-285750">
              <a:buClr>
                <a:schemeClr val="lt1"/>
              </a:buClr>
              <a:buSzPts val="1400"/>
              <a:buFont typeface="Arial"/>
              <a:buChar char="•"/>
            </a:pPr>
            <a:endParaRPr lang="en-US"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Hive gives an SQL-like interface to query data stored in various databases and file systems that integrate with </a:t>
            </a:r>
            <a:r>
              <a:rPr lang="en-US" dirty="0" err="1">
                <a:solidFill>
                  <a:schemeClr val="lt1"/>
                </a:solidFill>
                <a:latin typeface="Titillium Web"/>
                <a:ea typeface="Titillium Web"/>
                <a:cs typeface="Titillium Web"/>
                <a:sym typeface="Titillium Web"/>
              </a:rPr>
              <a:t>Hadoop</a:t>
            </a:r>
            <a:r>
              <a:rPr lang="en-US" dirty="0">
                <a:solidFill>
                  <a:schemeClr val="lt1"/>
                </a:solidFill>
                <a:latin typeface="Titillium Web"/>
                <a:ea typeface="Titillium Web"/>
                <a:cs typeface="Titillium Web"/>
                <a:sym typeface="Titillium Web"/>
              </a:rPr>
              <a:t>.</a:t>
            </a:r>
          </a:p>
          <a:p>
            <a:pPr marL="285750" lvl="0" indent="-285750">
              <a:buClr>
                <a:schemeClr val="lt1"/>
              </a:buClr>
              <a:buSzPts val="1400"/>
              <a:buFont typeface="Arial"/>
              <a:buChar char="•"/>
            </a:pPr>
            <a:endParaRPr lang="en-US"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Traditional SQL queries must be implemented in the </a:t>
            </a:r>
            <a:r>
              <a:rPr lang="en-US" dirty="0" err="1">
                <a:solidFill>
                  <a:schemeClr val="lt1"/>
                </a:solidFill>
                <a:latin typeface="Titillium Web"/>
                <a:ea typeface="Titillium Web"/>
                <a:cs typeface="Titillium Web"/>
                <a:sym typeface="Titillium Web"/>
              </a:rPr>
              <a:t>MapReduce</a:t>
            </a:r>
            <a:r>
              <a:rPr lang="en-US" dirty="0">
                <a:solidFill>
                  <a:schemeClr val="lt1"/>
                </a:solidFill>
                <a:latin typeface="Titillium Web"/>
                <a:ea typeface="Titillium Web"/>
                <a:cs typeface="Titillium Web"/>
                <a:sym typeface="Titillium Web"/>
              </a:rPr>
              <a:t> Java API to execute SQL applications and queries over distributed data.</a:t>
            </a:r>
            <a:endParaRPr sz="1400" b="0" i="0" u="none" strike="noStrike" cap="none" dirty="0">
              <a:solidFill>
                <a:schemeClr val="lt1"/>
              </a:solidFill>
              <a:latin typeface="Titillium Web"/>
              <a:ea typeface="Titillium Web"/>
              <a:cs typeface="Titillium Web"/>
              <a:sym typeface="Titillium Web"/>
            </a:endParaRPr>
          </a:p>
        </p:txBody>
      </p:sp>
      <p:sp>
        <p:nvSpPr>
          <p:cNvPr id="10" name="Google Shape;736;p78"/>
          <p:cNvSpPr/>
          <p:nvPr/>
        </p:nvSpPr>
        <p:spPr>
          <a:xfrm>
            <a:off x="4283930" y="1850211"/>
            <a:ext cx="3262611"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Apache Hive</a:t>
            </a:r>
            <a:endParaRPr sz="1400" b="0" i="0" u="none" strike="noStrike" cap="none" dirty="0">
              <a:solidFill>
                <a:srgbClr val="000000"/>
              </a:solidFill>
              <a:latin typeface="Arial"/>
              <a:ea typeface="Arial"/>
              <a:cs typeface="Arial"/>
              <a:sym typeface="Arial"/>
            </a:endParaRPr>
          </a:p>
        </p:txBody>
      </p:sp>
      <p:sp>
        <p:nvSpPr>
          <p:cNvPr id="11" name="Google Shape;735;p78"/>
          <p:cNvSpPr txBox="1"/>
          <p:nvPr/>
        </p:nvSpPr>
        <p:spPr>
          <a:xfrm>
            <a:off x="7856012" y="2627050"/>
            <a:ext cx="326261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Apache Spark is an open-source unified analytics engine for large-scale data processing. Spark provides an interface for programming clusters with implicit data parallelism and fault tolerance.</a:t>
            </a: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Apache Spark has its architectural foundation in the resilient distributed dataset (RDD), a read-only </a:t>
            </a:r>
            <a:r>
              <a:rPr lang="en-US" dirty="0" err="1">
                <a:solidFill>
                  <a:schemeClr val="lt1"/>
                </a:solidFill>
                <a:latin typeface="Titillium Web"/>
                <a:ea typeface="Titillium Web"/>
                <a:cs typeface="Titillium Web"/>
                <a:sym typeface="Titillium Web"/>
              </a:rPr>
              <a:t>multiset</a:t>
            </a:r>
            <a:r>
              <a:rPr lang="en-US" dirty="0">
                <a:solidFill>
                  <a:schemeClr val="lt1"/>
                </a:solidFill>
                <a:latin typeface="Titillium Web"/>
                <a:ea typeface="Titillium Web"/>
                <a:cs typeface="Titillium Web"/>
                <a:sym typeface="Titillium Web"/>
              </a:rPr>
              <a:t> of data items distributed over a cluster of machines, that is maintained in a fault-tolerant way.</a:t>
            </a:r>
          </a:p>
        </p:txBody>
      </p:sp>
      <p:sp>
        <p:nvSpPr>
          <p:cNvPr id="12" name="Google Shape;736;p78"/>
          <p:cNvSpPr/>
          <p:nvPr/>
        </p:nvSpPr>
        <p:spPr>
          <a:xfrm>
            <a:off x="7856011" y="1850211"/>
            <a:ext cx="3262611"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Apache Spark</a:t>
            </a:r>
            <a:endParaRPr sz="1400" b="0" i="0" u="none" strike="noStrike" cap="none" dirty="0">
              <a:solidFill>
                <a:srgbClr val="000000"/>
              </a:solidFill>
              <a:latin typeface="Arial"/>
              <a:ea typeface="Arial"/>
              <a:cs typeface="Arial"/>
              <a:sym typeface="Arial"/>
            </a:endParaRPr>
          </a:p>
        </p:txBody>
      </p:sp>
      <p:sp>
        <p:nvSpPr>
          <p:cNvPr id="13" name="Textfeld 12"/>
          <p:cNvSpPr txBox="1"/>
          <p:nvPr/>
        </p:nvSpPr>
        <p:spPr>
          <a:xfrm>
            <a:off x="743361" y="6446853"/>
            <a:ext cx="7052064" cy="246221"/>
          </a:xfrm>
          <a:prstGeom prst="rect">
            <a:avLst/>
          </a:prstGeom>
          <a:noFill/>
        </p:spPr>
        <p:txBody>
          <a:bodyPr wrap="square" rtlCol="0">
            <a:spAutoFit/>
          </a:bodyPr>
          <a:lstStyle/>
          <a:p>
            <a:r>
              <a:rPr lang="en-US" sz="1000" dirty="0"/>
              <a:t>* Apache </a:t>
            </a:r>
            <a:r>
              <a:rPr lang="en-US" sz="1000" dirty="0" err="1"/>
              <a:t>NiFi</a:t>
            </a:r>
            <a:r>
              <a:rPr lang="en-US" sz="1000" dirty="0"/>
              <a:t> is missing here which can also be used for Data processing.</a:t>
            </a:r>
            <a:endParaRPr lang="de-DE" sz="1000" dirty="0"/>
          </a:p>
        </p:txBody>
      </p:sp>
      <p:pic>
        <p:nvPicPr>
          <p:cNvPr id="2" name="Grafik 1">
            <a:extLst>
              <a:ext uri="{FF2B5EF4-FFF2-40B4-BE49-F238E27FC236}">
                <a16:creationId xmlns:a16="http://schemas.microsoft.com/office/drawing/2014/main" id="{1E1D3BE9-29E3-A965-3BA3-14C1F282109D}"/>
              </a:ext>
            </a:extLst>
          </p:cNvPr>
          <p:cNvPicPr>
            <a:picLocks noChangeAspect="1"/>
          </p:cNvPicPr>
          <p:nvPr/>
        </p:nvPicPr>
        <p:blipFill>
          <a:blip r:embed="rId3"/>
          <a:stretch>
            <a:fillRect/>
          </a:stretch>
        </p:blipFill>
        <p:spPr>
          <a:xfrm>
            <a:off x="8950037" y="83393"/>
            <a:ext cx="3149035" cy="1514232"/>
          </a:xfrm>
          <a:prstGeom prst="rect">
            <a:avLst/>
          </a:prstGeom>
        </p:spPr>
      </p:pic>
      <p:sp>
        <p:nvSpPr>
          <p:cNvPr id="3" name="Pfeil: nach rechts 2">
            <a:extLst>
              <a:ext uri="{FF2B5EF4-FFF2-40B4-BE49-F238E27FC236}">
                <a16:creationId xmlns:a16="http://schemas.microsoft.com/office/drawing/2014/main" id="{A2E33776-0AF2-4FFB-5F5F-C78BBF66092E}"/>
              </a:ext>
            </a:extLst>
          </p:cNvPr>
          <p:cNvSpPr/>
          <p:nvPr/>
        </p:nvSpPr>
        <p:spPr>
          <a:xfrm>
            <a:off x="9003927" y="439888"/>
            <a:ext cx="497235" cy="243487"/>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r>
              <a:rPr lang="en-US" dirty="0"/>
              <a:t>Data visualization</a:t>
            </a:r>
          </a:p>
        </p:txBody>
      </p:sp>
      <p:sp>
        <p:nvSpPr>
          <p:cNvPr id="5" name="Google Shape;735;p78"/>
          <p:cNvSpPr txBox="1"/>
          <p:nvPr/>
        </p:nvSpPr>
        <p:spPr>
          <a:xfrm>
            <a:off x="723911" y="2619375"/>
            <a:ext cx="388756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Apache Superset is an open-source software application for data exploration and data visualization able to handle data at </a:t>
            </a:r>
            <a:r>
              <a:rPr lang="en-US" dirty="0" err="1">
                <a:solidFill>
                  <a:schemeClr val="lt1"/>
                </a:solidFill>
                <a:latin typeface="Titillium Web"/>
                <a:ea typeface="Titillium Web"/>
                <a:cs typeface="Titillium Web"/>
                <a:sym typeface="Titillium Web"/>
              </a:rPr>
              <a:t>petabyte</a:t>
            </a:r>
            <a:r>
              <a:rPr lang="en-US" dirty="0">
                <a:solidFill>
                  <a:schemeClr val="lt1"/>
                </a:solidFill>
                <a:latin typeface="Titillium Web"/>
                <a:ea typeface="Titillium Web"/>
                <a:cs typeface="Titillium Web"/>
                <a:sym typeface="Titillium Web"/>
              </a:rPr>
              <a:t> scale.</a:t>
            </a:r>
          </a:p>
          <a:p>
            <a:pPr marL="285750" lvl="0" indent="-285750">
              <a:buClr>
                <a:schemeClr val="lt1"/>
              </a:buClr>
              <a:buSzPts val="1400"/>
              <a:buFont typeface="Arial"/>
              <a:buChar char="•"/>
            </a:pPr>
            <a:endParaRPr lang="en-US" sz="1400" b="0" i="0" u="none" strike="noStrike" cap="none"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Superset is fast, lightweight, intuitive, and loaded with options that make it easy for users of all skill sets to explore and visualize their data, from simple line charts to highly detailed geospatial charts.</a:t>
            </a:r>
            <a:endParaRPr sz="1400" b="0" i="0" u="none" strike="noStrike" cap="none" dirty="0">
              <a:solidFill>
                <a:schemeClr val="lt1"/>
              </a:solidFill>
              <a:latin typeface="Titillium Web"/>
              <a:ea typeface="Titillium Web"/>
              <a:cs typeface="Titillium Web"/>
              <a:sym typeface="Titillium Web"/>
            </a:endParaRPr>
          </a:p>
        </p:txBody>
      </p:sp>
      <p:sp>
        <p:nvSpPr>
          <p:cNvPr id="6" name="Google Shape;736;p78"/>
          <p:cNvSpPr/>
          <p:nvPr/>
        </p:nvSpPr>
        <p:spPr>
          <a:xfrm>
            <a:off x="723910" y="1842536"/>
            <a:ext cx="3880981"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FFFFFF"/>
                </a:solidFill>
                <a:latin typeface="Titillium Web"/>
                <a:ea typeface="Titillium Web"/>
                <a:cs typeface="Titillium Web"/>
                <a:sym typeface="Titillium Web"/>
              </a:rPr>
              <a:t>Apache Superset</a:t>
            </a:r>
            <a:endParaRPr sz="1400" b="0" i="0" u="none" strike="noStrike" cap="none" dirty="0">
              <a:solidFill>
                <a:srgbClr val="000000"/>
              </a:solidFill>
              <a:latin typeface="Arial"/>
              <a:ea typeface="Arial"/>
              <a:cs typeface="Arial"/>
              <a:sym typeface="Arial"/>
            </a:endParaRPr>
          </a:p>
        </p:txBody>
      </p:sp>
      <p:pic>
        <p:nvPicPr>
          <p:cNvPr id="2050" name="Picture 2" descr="superset 4"/>
          <p:cNvPicPr>
            <a:picLocks noChangeAspect="1" noChangeArrowheads="1"/>
          </p:cNvPicPr>
          <p:nvPr/>
        </p:nvPicPr>
        <p:blipFill>
          <a:blip r:embed="rId3"/>
          <a:srcRect/>
          <a:stretch>
            <a:fillRect/>
          </a:stretch>
        </p:blipFill>
        <p:spPr bwMode="auto">
          <a:xfrm>
            <a:off x="4840728" y="1401336"/>
            <a:ext cx="7139553" cy="4462221"/>
          </a:xfrm>
          <a:prstGeom prst="rect">
            <a:avLst/>
          </a:prstGeom>
          <a:noFill/>
        </p:spPr>
      </p:pic>
      <p:pic>
        <p:nvPicPr>
          <p:cNvPr id="2" name="Grafik 1">
            <a:extLst>
              <a:ext uri="{FF2B5EF4-FFF2-40B4-BE49-F238E27FC236}">
                <a16:creationId xmlns:a16="http://schemas.microsoft.com/office/drawing/2014/main" id="{B596E612-3410-6E8E-7595-3274E4057791}"/>
              </a:ext>
            </a:extLst>
          </p:cNvPr>
          <p:cNvPicPr>
            <a:picLocks noChangeAspect="1"/>
          </p:cNvPicPr>
          <p:nvPr/>
        </p:nvPicPr>
        <p:blipFill>
          <a:blip r:embed="rId4"/>
          <a:stretch>
            <a:fillRect/>
          </a:stretch>
        </p:blipFill>
        <p:spPr>
          <a:xfrm>
            <a:off x="8950037" y="83393"/>
            <a:ext cx="3149035" cy="1514232"/>
          </a:xfrm>
          <a:prstGeom prst="rect">
            <a:avLst/>
          </a:prstGeom>
        </p:spPr>
      </p:pic>
      <p:sp>
        <p:nvSpPr>
          <p:cNvPr id="3" name="Pfeil: nach rechts 2">
            <a:extLst>
              <a:ext uri="{FF2B5EF4-FFF2-40B4-BE49-F238E27FC236}">
                <a16:creationId xmlns:a16="http://schemas.microsoft.com/office/drawing/2014/main" id="{0AAFA242-4129-DCA2-3B90-FFE2B5366717}"/>
              </a:ext>
            </a:extLst>
          </p:cNvPr>
          <p:cNvSpPr/>
          <p:nvPr/>
        </p:nvSpPr>
        <p:spPr>
          <a:xfrm>
            <a:off x="9003927" y="153561"/>
            <a:ext cx="497235" cy="243487"/>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r>
              <a:rPr lang="en-US" dirty="0"/>
              <a:t>Analytics &amp; AI</a:t>
            </a:r>
          </a:p>
        </p:txBody>
      </p:sp>
      <p:sp>
        <p:nvSpPr>
          <p:cNvPr id="5" name="Google Shape;735;p78"/>
          <p:cNvSpPr txBox="1"/>
          <p:nvPr/>
        </p:nvSpPr>
        <p:spPr>
          <a:xfrm>
            <a:off x="723911" y="2619375"/>
            <a:ext cx="388756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lvl="0" indent="-285750">
              <a:buClr>
                <a:schemeClr val="lt1"/>
              </a:buClr>
              <a:buSzPts val="1400"/>
              <a:buFont typeface="Arial"/>
              <a:buChar char="•"/>
            </a:pPr>
            <a:r>
              <a:rPr lang="en-US" dirty="0" err="1">
                <a:solidFill>
                  <a:schemeClr val="lt1"/>
                </a:solidFill>
                <a:latin typeface="Titillium Web"/>
                <a:ea typeface="Titillium Web"/>
                <a:cs typeface="Titillium Web"/>
                <a:sym typeface="Titillium Web"/>
              </a:rPr>
              <a:t>MLlib</a:t>
            </a:r>
            <a:r>
              <a:rPr lang="en-US" dirty="0">
                <a:solidFill>
                  <a:schemeClr val="lt1"/>
                </a:solidFill>
                <a:latin typeface="Titillium Web"/>
                <a:ea typeface="Titillium Web"/>
                <a:cs typeface="Titillium Web"/>
                <a:sym typeface="Titillium Web"/>
              </a:rPr>
              <a:t> fits into Spark's APIs and interoperates with </a:t>
            </a:r>
            <a:r>
              <a:rPr lang="en-US" dirty="0" err="1">
                <a:solidFill>
                  <a:schemeClr val="lt1"/>
                </a:solidFill>
                <a:latin typeface="Titillium Web"/>
                <a:ea typeface="Titillium Web"/>
                <a:cs typeface="Titillium Web"/>
                <a:sym typeface="Titillium Web"/>
              </a:rPr>
              <a:t>NumPy</a:t>
            </a:r>
            <a:r>
              <a:rPr lang="en-US" dirty="0">
                <a:solidFill>
                  <a:schemeClr val="lt1"/>
                </a:solidFill>
                <a:latin typeface="Titillium Web"/>
                <a:ea typeface="Titillium Web"/>
                <a:cs typeface="Titillium Web"/>
                <a:sym typeface="Titillium Web"/>
              </a:rPr>
              <a:t> in Python (as of Spark 0.9) and R libraries (as of Spark 1.5). You can use any </a:t>
            </a:r>
            <a:r>
              <a:rPr lang="en-US" dirty="0" err="1">
                <a:solidFill>
                  <a:schemeClr val="lt1"/>
                </a:solidFill>
                <a:latin typeface="Titillium Web"/>
                <a:ea typeface="Titillium Web"/>
                <a:cs typeface="Titillium Web"/>
                <a:sym typeface="Titillium Web"/>
              </a:rPr>
              <a:t>Hadoop</a:t>
            </a:r>
            <a:r>
              <a:rPr lang="en-US" dirty="0">
                <a:solidFill>
                  <a:schemeClr val="lt1"/>
                </a:solidFill>
                <a:latin typeface="Titillium Web"/>
                <a:ea typeface="Titillium Web"/>
                <a:cs typeface="Titillium Web"/>
                <a:sym typeface="Titillium Web"/>
              </a:rPr>
              <a:t> data source (e.g. HDFS, </a:t>
            </a:r>
            <a:r>
              <a:rPr lang="en-US" dirty="0" err="1">
                <a:solidFill>
                  <a:schemeClr val="lt1"/>
                </a:solidFill>
                <a:latin typeface="Titillium Web"/>
                <a:ea typeface="Titillium Web"/>
                <a:cs typeface="Titillium Web"/>
                <a:sym typeface="Titillium Web"/>
              </a:rPr>
              <a:t>HBase</a:t>
            </a:r>
            <a:r>
              <a:rPr lang="en-US" dirty="0">
                <a:solidFill>
                  <a:schemeClr val="lt1"/>
                </a:solidFill>
                <a:latin typeface="Titillium Web"/>
                <a:ea typeface="Titillium Web"/>
                <a:cs typeface="Titillium Web"/>
                <a:sym typeface="Titillium Web"/>
              </a:rPr>
              <a:t>, or local files), making it easy to plug into </a:t>
            </a:r>
            <a:r>
              <a:rPr lang="en-US" dirty="0" err="1">
                <a:solidFill>
                  <a:schemeClr val="lt1"/>
                </a:solidFill>
                <a:latin typeface="Titillium Web"/>
                <a:ea typeface="Titillium Web"/>
                <a:cs typeface="Titillium Web"/>
                <a:sym typeface="Titillium Web"/>
              </a:rPr>
              <a:t>Hadoop</a:t>
            </a:r>
            <a:r>
              <a:rPr lang="en-US" dirty="0">
                <a:solidFill>
                  <a:schemeClr val="lt1"/>
                </a:solidFill>
                <a:latin typeface="Titillium Web"/>
                <a:ea typeface="Titillium Web"/>
                <a:cs typeface="Titillium Web"/>
                <a:sym typeface="Titillium Web"/>
              </a:rPr>
              <a:t> workflows.</a:t>
            </a:r>
          </a:p>
          <a:p>
            <a:pPr marL="285750" lvl="0" indent="-285750">
              <a:buClr>
                <a:schemeClr val="lt1"/>
              </a:buClr>
              <a:buSzPts val="1400"/>
              <a:buFont typeface="Arial"/>
              <a:buChar char="•"/>
            </a:pPr>
            <a:endParaRPr lang="en-US"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High-quality algorithms, 100x faster than </a:t>
            </a:r>
            <a:r>
              <a:rPr lang="en-US" dirty="0" err="1">
                <a:solidFill>
                  <a:schemeClr val="lt1"/>
                </a:solidFill>
                <a:latin typeface="Titillium Web"/>
                <a:ea typeface="Titillium Web"/>
                <a:cs typeface="Titillium Web"/>
                <a:sym typeface="Titillium Web"/>
              </a:rPr>
              <a:t>MapReduce</a:t>
            </a:r>
            <a:endParaRPr lang="en-US"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endParaRPr lang="en-US" sz="1400" b="0" i="0" u="none" strike="noStrike" cap="none"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r>
              <a:rPr lang="en-US" dirty="0">
                <a:solidFill>
                  <a:schemeClr val="lt1"/>
                </a:solidFill>
                <a:latin typeface="Titillium Web"/>
                <a:ea typeface="Titillium Web"/>
                <a:cs typeface="Titillium Web"/>
                <a:sym typeface="Titillium Web"/>
              </a:rPr>
              <a:t>Spark runs on </a:t>
            </a:r>
            <a:r>
              <a:rPr lang="en-US" dirty="0" err="1">
                <a:solidFill>
                  <a:schemeClr val="lt1"/>
                </a:solidFill>
                <a:latin typeface="Titillium Web"/>
                <a:ea typeface="Titillium Web"/>
                <a:cs typeface="Titillium Web"/>
                <a:sym typeface="Titillium Web"/>
              </a:rPr>
              <a:t>Hadoop</a:t>
            </a:r>
            <a:r>
              <a:rPr lang="en-US" dirty="0">
                <a:solidFill>
                  <a:schemeClr val="lt1"/>
                </a:solidFill>
                <a:latin typeface="Titillium Web"/>
                <a:ea typeface="Titillium Web"/>
                <a:cs typeface="Titillium Web"/>
                <a:sym typeface="Titillium Web"/>
              </a:rPr>
              <a:t>, Apache </a:t>
            </a:r>
            <a:r>
              <a:rPr lang="en-US" dirty="0" err="1">
                <a:solidFill>
                  <a:schemeClr val="lt1"/>
                </a:solidFill>
                <a:latin typeface="Titillium Web"/>
                <a:ea typeface="Titillium Web"/>
                <a:cs typeface="Titillium Web"/>
                <a:sym typeface="Titillium Web"/>
              </a:rPr>
              <a:t>Mesos</a:t>
            </a:r>
            <a:r>
              <a:rPr lang="en-US" dirty="0">
                <a:solidFill>
                  <a:schemeClr val="lt1"/>
                </a:solidFill>
                <a:latin typeface="Titillium Web"/>
                <a:ea typeface="Titillium Web"/>
                <a:cs typeface="Titillium Web"/>
                <a:sym typeface="Titillium Web"/>
              </a:rPr>
              <a:t>, </a:t>
            </a:r>
            <a:r>
              <a:rPr lang="en-US" dirty="0" err="1">
                <a:solidFill>
                  <a:schemeClr val="lt1"/>
                </a:solidFill>
                <a:latin typeface="Titillium Web"/>
                <a:ea typeface="Titillium Web"/>
                <a:cs typeface="Titillium Web"/>
                <a:sym typeface="Titillium Web"/>
              </a:rPr>
              <a:t>Kubernetes</a:t>
            </a:r>
            <a:r>
              <a:rPr lang="en-US" dirty="0">
                <a:solidFill>
                  <a:schemeClr val="lt1"/>
                </a:solidFill>
                <a:latin typeface="Titillium Web"/>
                <a:ea typeface="Titillium Web"/>
                <a:cs typeface="Titillium Web"/>
                <a:sym typeface="Titillium Web"/>
              </a:rPr>
              <a:t>, standalone, or in the cloud, against diverse data sources</a:t>
            </a:r>
            <a:endParaRPr lang="en-US" sz="1400" b="0" i="0" u="none" strike="noStrike" cap="none" dirty="0">
              <a:solidFill>
                <a:schemeClr val="lt1"/>
              </a:solidFill>
              <a:latin typeface="Titillium Web"/>
              <a:ea typeface="Titillium Web"/>
              <a:cs typeface="Titillium Web"/>
              <a:sym typeface="Titillium Web"/>
            </a:endParaRPr>
          </a:p>
          <a:p>
            <a:pPr marL="285750" lvl="0" indent="-285750">
              <a:buClr>
                <a:schemeClr val="lt1"/>
              </a:buClr>
              <a:buSzPts val="1400"/>
              <a:buFont typeface="Arial"/>
              <a:buChar char="•"/>
            </a:pPr>
            <a:endParaRPr sz="1400" b="0" i="0" u="none" strike="noStrike" cap="none" dirty="0">
              <a:solidFill>
                <a:schemeClr val="lt1"/>
              </a:solidFill>
              <a:latin typeface="Titillium Web"/>
              <a:ea typeface="Titillium Web"/>
              <a:cs typeface="Titillium Web"/>
              <a:sym typeface="Titillium Web"/>
            </a:endParaRPr>
          </a:p>
        </p:txBody>
      </p:sp>
      <p:sp>
        <p:nvSpPr>
          <p:cNvPr id="6" name="Google Shape;736;p78"/>
          <p:cNvSpPr/>
          <p:nvPr/>
        </p:nvSpPr>
        <p:spPr>
          <a:xfrm>
            <a:off x="723910" y="1842536"/>
            <a:ext cx="3880981" cy="661185"/>
          </a:xfrm>
          <a:prstGeom prst="rect">
            <a:avLst/>
          </a:prstGeom>
          <a:solidFill>
            <a:schemeClr val="accent2"/>
          </a:solidFill>
          <a:ln>
            <a:noFill/>
          </a:ln>
        </p:spPr>
        <p:txBody>
          <a:bodyPr spcFirstLastPara="1" wrap="square" lIns="91425" tIns="45700" rIns="91425" bIns="45700" anchor="ctr" anchorCtr="0">
            <a:noAutofit/>
          </a:bodyPr>
          <a:lstStyle/>
          <a:p>
            <a:pPr lvl="0" algn="ctr">
              <a:buSzPts val="1800"/>
            </a:pPr>
            <a:r>
              <a:rPr lang="en-US" sz="1800" b="0" i="0" u="none" strike="noStrike" cap="none" dirty="0">
                <a:solidFill>
                  <a:srgbClr val="FFFFFF"/>
                </a:solidFill>
                <a:latin typeface="Titillium Web"/>
                <a:ea typeface="Titillium Web"/>
                <a:cs typeface="Titillium Web"/>
                <a:sym typeface="Titillium Web"/>
              </a:rPr>
              <a:t>Apache </a:t>
            </a:r>
            <a:r>
              <a:rPr lang="en-US" sz="1800" dirty="0">
                <a:solidFill>
                  <a:srgbClr val="FFFFFF"/>
                </a:solidFill>
                <a:latin typeface="Titillium Web"/>
                <a:ea typeface="Titillium Web"/>
                <a:cs typeface="Titillium Web"/>
                <a:sym typeface="Titillium Web"/>
              </a:rPr>
              <a:t>Spark (</a:t>
            </a:r>
            <a:r>
              <a:rPr lang="en-US" sz="1800" dirty="0" err="1">
                <a:solidFill>
                  <a:srgbClr val="FFFFFF"/>
                </a:solidFill>
                <a:latin typeface="Titillium Web"/>
                <a:ea typeface="Titillium Web"/>
                <a:cs typeface="Titillium Web"/>
                <a:sym typeface="Titillium Web"/>
              </a:rPr>
              <a:t>MLlib</a:t>
            </a:r>
            <a:r>
              <a:rPr lang="en-US" sz="1800" dirty="0">
                <a:solidFill>
                  <a:srgbClr val="FFFFFF"/>
                </a:solidFill>
                <a:latin typeface="Titillium Web"/>
                <a:ea typeface="Titillium Web"/>
                <a:cs typeface="Titillium Web"/>
                <a:sym typeface="Titillium Web"/>
              </a:rPr>
              <a:t>)</a:t>
            </a:r>
            <a:endParaRPr sz="1400" b="0" i="0" u="none" strike="noStrike" cap="none" dirty="0">
              <a:solidFill>
                <a:srgbClr val="000000"/>
              </a:solidFill>
              <a:latin typeface="Arial"/>
              <a:ea typeface="Arial"/>
              <a:cs typeface="Arial"/>
              <a:sym typeface="Arial"/>
            </a:endParaRPr>
          </a:p>
        </p:txBody>
      </p:sp>
      <p:pic>
        <p:nvPicPr>
          <p:cNvPr id="73730" name="Picture 2" descr="https://spark.apache.org/images/logistic-regression.png"/>
          <p:cNvPicPr>
            <a:picLocks noChangeAspect="1" noChangeArrowheads="1"/>
          </p:cNvPicPr>
          <p:nvPr/>
        </p:nvPicPr>
        <p:blipFill>
          <a:blip r:embed="rId3"/>
          <a:srcRect/>
          <a:stretch>
            <a:fillRect/>
          </a:stretch>
        </p:blipFill>
        <p:spPr bwMode="auto">
          <a:xfrm>
            <a:off x="5053562" y="5524196"/>
            <a:ext cx="2258705" cy="1165493"/>
          </a:xfrm>
          <a:prstGeom prst="rect">
            <a:avLst/>
          </a:prstGeom>
          <a:noFill/>
        </p:spPr>
      </p:pic>
      <p:pic>
        <p:nvPicPr>
          <p:cNvPr id="10242" name="Picture 2" descr="spark job"/>
          <p:cNvPicPr>
            <a:picLocks noChangeAspect="1" noChangeArrowheads="1"/>
          </p:cNvPicPr>
          <p:nvPr/>
        </p:nvPicPr>
        <p:blipFill>
          <a:blip r:embed="rId4"/>
          <a:srcRect/>
          <a:stretch>
            <a:fillRect/>
          </a:stretch>
        </p:blipFill>
        <p:spPr bwMode="auto">
          <a:xfrm>
            <a:off x="5131032" y="1096936"/>
            <a:ext cx="6757906" cy="4289129"/>
          </a:xfrm>
          <a:prstGeom prst="rect">
            <a:avLst/>
          </a:prstGeom>
          <a:noFill/>
        </p:spPr>
      </p:pic>
      <p:pic>
        <p:nvPicPr>
          <p:cNvPr id="4" name="Grafik 3">
            <a:extLst>
              <a:ext uri="{FF2B5EF4-FFF2-40B4-BE49-F238E27FC236}">
                <a16:creationId xmlns:a16="http://schemas.microsoft.com/office/drawing/2014/main" id="{D2AD05F0-EF96-4429-D4F3-BA069C83CE64}"/>
              </a:ext>
            </a:extLst>
          </p:cNvPr>
          <p:cNvPicPr>
            <a:picLocks noChangeAspect="1"/>
          </p:cNvPicPr>
          <p:nvPr/>
        </p:nvPicPr>
        <p:blipFill>
          <a:blip r:embed="rId5"/>
          <a:stretch>
            <a:fillRect/>
          </a:stretch>
        </p:blipFill>
        <p:spPr>
          <a:xfrm>
            <a:off x="8950037" y="83393"/>
            <a:ext cx="3149035" cy="1514232"/>
          </a:xfrm>
          <a:prstGeom prst="rect">
            <a:avLst/>
          </a:prstGeom>
        </p:spPr>
      </p:pic>
      <p:sp>
        <p:nvSpPr>
          <p:cNvPr id="7" name="Pfeil: nach rechts 6">
            <a:extLst>
              <a:ext uri="{FF2B5EF4-FFF2-40B4-BE49-F238E27FC236}">
                <a16:creationId xmlns:a16="http://schemas.microsoft.com/office/drawing/2014/main" id="{8635D01B-F9D9-5D17-D68C-9F4DB0F0D7C4}"/>
              </a:ext>
            </a:extLst>
          </p:cNvPr>
          <p:cNvSpPr/>
          <p:nvPr/>
        </p:nvSpPr>
        <p:spPr>
          <a:xfrm>
            <a:off x="10038398" y="153561"/>
            <a:ext cx="497235" cy="243487"/>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5"/>
          <p:cNvSpPr/>
          <p:nvPr/>
        </p:nvSpPr>
        <p:spPr>
          <a:xfrm>
            <a:off x="551188" y="4082756"/>
            <a:ext cx="1181824" cy="1575940"/>
          </a:xfrm>
          <a:prstGeom prst="rect">
            <a:avLst/>
          </a:prstGeom>
          <a:gradFill>
            <a:gsLst>
              <a:gs pos="0">
                <a:srgbClr val="01608C"/>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884" name="Google Shape;884;p15"/>
          <p:cNvSpPr/>
          <p:nvPr/>
        </p:nvSpPr>
        <p:spPr>
          <a:xfrm rot="10800000">
            <a:off x="285020" y="3921338"/>
            <a:ext cx="1661886" cy="3627289"/>
          </a:xfrm>
          <a:custGeom>
            <a:avLst/>
            <a:gdLst/>
            <a:ahLst/>
            <a:cxnLst/>
            <a:rect l="l" t="t" r="r" b="b"/>
            <a:pathLst>
              <a:path w="4424516" h="9657098" extrusionOk="0">
                <a:moveTo>
                  <a:pt x="2212258" y="9391420"/>
                </a:moveTo>
                <a:cubicBezTo>
                  <a:pt x="3080428" y="9391420"/>
                  <a:pt x="3785470" y="8713874"/>
                  <a:pt x="3785470" y="7875929"/>
                </a:cubicBezTo>
                <a:cubicBezTo>
                  <a:pt x="3785470" y="7342189"/>
                  <a:pt x="3586399" y="6927365"/>
                  <a:pt x="3296088" y="6515306"/>
                </a:cubicBezTo>
                <a:cubicBezTo>
                  <a:pt x="3116371" y="6260880"/>
                  <a:pt x="3063838" y="5995393"/>
                  <a:pt x="3008541" y="5834994"/>
                </a:cubicBezTo>
                <a:cubicBezTo>
                  <a:pt x="2967068" y="5710547"/>
                  <a:pt x="2956008" y="5616520"/>
                  <a:pt x="2917300" y="5547383"/>
                </a:cubicBezTo>
                <a:cubicBezTo>
                  <a:pt x="2920065" y="5536321"/>
                  <a:pt x="2922830" y="5522494"/>
                  <a:pt x="2922830" y="5508666"/>
                </a:cubicBezTo>
                <a:cubicBezTo>
                  <a:pt x="2922830" y="5450591"/>
                  <a:pt x="2881357" y="5403577"/>
                  <a:pt x="2828824" y="5395281"/>
                </a:cubicBezTo>
                <a:cubicBezTo>
                  <a:pt x="2817765" y="5392516"/>
                  <a:pt x="2817765" y="5395281"/>
                  <a:pt x="2828824" y="5392516"/>
                </a:cubicBezTo>
                <a:cubicBezTo>
                  <a:pt x="2881357" y="5384219"/>
                  <a:pt x="2922830" y="5337206"/>
                  <a:pt x="2922830" y="5279130"/>
                </a:cubicBezTo>
                <a:cubicBezTo>
                  <a:pt x="2922830" y="5223820"/>
                  <a:pt x="2881357" y="5176807"/>
                  <a:pt x="2828824" y="5168510"/>
                </a:cubicBezTo>
                <a:cubicBezTo>
                  <a:pt x="2817765" y="5165745"/>
                  <a:pt x="2817765" y="5165745"/>
                  <a:pt x="2828824" y="5165745"/>
                </a:cubicBezTo>
                <a:cubicBezTo>
                  <a:pt x="2881357" y="5154683"/>
                  <a:pt x="2922830" y="5110435"/>
                  <a:pt x="2922830" y="5052360"/>
                </a:cubicBezTo>
                <a:cubicBezTo>
                  <a:pt x="2922830" y="4997050"/>
                  <a:pt x="2881357" y="4950036"/>
                  <a:pt x="2828824" y="4941740"/>
                </a:cubicBezTo>
                <a:cubicBezTo>
                  <a:pt x="2817765" y="4938974"/>
                  <a:pt x="2817765" y="4938974"/>
                  <a:pt x="2828824" y="4936209"/>
                </a:cubicBezTo>
                <a:cubicBezTo>
                  <a:pt x="2881357" y="4927912"/>
                  <a:pt x="2922830" y="4880899"/>
                  <a:pt x="2922830" y="4825589"/>
                </a:cubicBezTo>
                <a:cubicBezTo>
                  <a:pt x="2922830" y="4761983"/>
                  <a:pt x="2873062" y="4712204"/>
                  <a:pt x="2809470" y="4712204"/>
                </a:cubicBezTo>
                <a:cubicBezTo>
                  <a:pt x="2715464" y="4712204"/>
                  <a:pt x="2715464" y="4712204"/>
                  <a:pt x="2715464" y="4712204"/>
                </a:cubicBezTo>
                <a:cubicBezTo>
                  <a:pt x="2707170" y="4712204"/>
                  <a:pt x="2693346" y="4703907"/>
                  <a:pt x="2687816" y="4695611"/>
                </a:cubicBezTo>
                <a:cubicBezTo>
                  <a:pt x="2585515" y="4540743"/>
                  <a:pt x="2411329" y="4438420"/>
                  <a:pt x="2212258" y="4438420"/>
                </a:cubicBezTo>
                <a:cubicBezTo>
                  <a:pt x="2013187" y="4438420"/>
                  <a:pt x="1839000" y="4540743"/>
                  <a:pt x="1736700" y="4695611"/>
                </a:cubicBezTo>
                <a:cubicBezTo>
                  <a:pt x="1731170" y="4703907"/>
                  <a:pt x="1720110" y="4712204"/>
                  <a:pt x="1709051" y="4712204"/>
                </a:cubicBezTo>
                <a:cubicBezTo>
                  <a:pt x="1615045" y="4712204"/>
                  <a:pt x="1615045" y="4712204"/>
                  <a:pt x="1615045" y="4712204"/>
                </a:cubicBezTo>
                <a:cubicBezTo>
                  <a:pt x="1551453" y="4712204"/>
                  <a:pt x="1501685" y="4761983"/>
                  <a:pt x="1501685" y="4825589"/>
                </a:cubicBezTo>
                <a:cubicBezTo>
                  <a:pt x="1501685" y="4880899"/>
                  <a:pt x="1543159" y="4927912"/>
                  <a:pt x="1595691" y="4936209"/>
                </a:cubicBezTo>
                <a:cubicBezTo>
                  <a:pt x="1606751" y="4938974"/>
                  <a:pt x="1606751" y="4938974"/>
                  <a:pt x="1595691" y="4941740"/>
                </a:cubicBezTo>
                <a:cubicBezTo>
                  <a:pt x="1543159" y="4950036"/>
                  <a:pt x="1501685" y="4997050"/>
                  <a:pt x="1501685" y="5052360"/>
                </a:cubicBezTo>
                <a:cubicBezTo>
                  <a:pt x="1501685" y="5110435"/>
                  <a:pt x="1543159" y="5154683"/>
                  <a:pt x="1595691" y="5165745"/>
                </a:cubicBezTo>
                <a:cubicBezTo>
                  <a:pt x="1606751" y="5165745"/>
                  <a:pt x="1606751" y="5165745"/>
                  <a:pt x="1595691" y="5168510"/>
                </a:cubicBezTo>
                <a:cubicBezTo>
                  <a:pt x="1543159" y="5176807"/>
                  <a:pt x="1501685" y="5223820"/>
                  <a:pt x="1501685" y="5279130"/>
                </a:cubicBezTo>
                <a:cubicBezTo>
                  <a:pt x="1501685" y="5337206"/>
                  <a:pt x="1543159" y="5384219"/>
                  <a:pt x="1595691" y="5392516"/>
                </a:cubicBezTo>
                <a:cubicBezTo>
                  <a:pt x="1606751" y="5395281"/>
                  <a:pt x="1606751" y="5392516"/>
                  <a:pt x="1595691" y="5395281"/>
                </a:cubicBezTo>
                <a:cubicBezTo>
                  <a:pt x="1543159" y="5403577"/>
                  <a:pt x="1501685" y="5450591"/>
                  <a:pt x="1501685" y="5508666"/>
                </a:cubicBezTo>
                <a:cubicBezTo>
                  <a:pt x="1501685" y="5522494"/>
                  <a:pt x="1504450" y="5536321"/>
                  <a:pt x="1509980" y="5547383"/>
                </a:cubicBezTo>
                <a:cubicBezTo>
                  <a:pt x="1471272" y="5616520"/>
                  <a:pt x="1457448" y="5710547"/>
                  <a:pt x="1415974" y="5834994"/>
                </a:cubicBezTo>
                <a:cubicBezTo>
                  <a:pt x="1360677" y="5995393"/>
                  <a:pt x="1308144" y="6260880"/>
                  <a:pt x="1128428" y="6515306"/>
                </a:cubicBezTo>
                <a:cubicBezTo>
                  <a:pt x="838116" y="6927365"/>
                  <a:pt x="639045" y="7342189"/>
                  <a:pt x="639045" y="7875929"/>
                </a:cubicBezTo>
                <a:cubicBezTo>
                  <a:pt x="639045" y="8713874"/>
                  <a:pt x="1344088" y="9391420"/>
                  <a:pt x="2212258" y="9391420"/>
                </a:cubicBezTo>
                <a:close/>
                <a:moveTo>
                  <a:pt x="4424516" y="9657098"/>
                </a:moveTo>
                <a:lnTo>
                  <a:pt x="0" y="9657098"/>
                </a:lnTo>
                <a:lnTo>
                  <a:pt x="0" y="0"/>
                </a:lnTo>
                <a:lnTo>
                  <a:pt x="4424516" y="0"/>
                </a:lnTo>
                <a:close/>
              </a:path>
            </a:pathLst>
          </a:custGeom>
          <a:solidFill>
            <a:schemeClr val="lt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885" name="Google Shape;885;p15"/>
          <p:cNvSpPr/>
          <p:nvPr/>
        </p:nvSpPr>
        <p:spPr>
          <a:xfrm rot="10800000">
            <a:off x="510452" y="4021129"/>
            <a:ext cx="1181824" cy="1860389"/>
          </a:xfrm>
          <a:custGeom>
            <a:avLst/>
            <a:gdLst/>
            <a:ahLst/>
            <a:cxnLst/>
            <a:rect l="l" t="t" r="r" b="b"/>
            <a:pathLst>
              <a:path w="1138" h="1791" extrusionOk="0">
                <a:moveTo>
                  <a:pt x="961" y="751"/>
                </a:moveTo>
                <a:cubicBezTo>
                  <a:pt x="896" y="659"/>
                  <a:pt x="877" y="563"/>
                  <a:pt x="857" y="505"/>
                </a:cubicBezTo>
                <a:cubicBezTo>
                  <a:pt x="842" y="460"/>
                  <a:pt x="838" y="426"/>
                  <a:pt x="824" y="401"/>
                </a:cubicBezTo>
                <a:cubicBezTo>
                  <a:pt x="825" y="397"/>
                  <a:pt x="826" y="392"/>
                  <a:pt x="826" y="387"/>
                </a:cubicBezTo>
                <a:cubicBezTo>
                  <a:pt x="826" y="366"/>
                  <a:pt x="811" y="349"/>
                  <a:pt x="792" y="346"/>
                </a:cubicBezTo>
                <a:cubicBezTo>
                  <a:pt x="788" y="345"/>
                  <a:pt x="788" y="346"/>
                  <a:pt x="792" y="345"/>
                </a:cubicBezTo>
                <a:cubicBezTo>
                  <a:pt x="811" y="342"/>
                  <a:pt x="826" y="325"/>
                  <a:pt x="826" y="304"/>
                </a:cubicBezTo>
                <a:cubicBezTo>
                  <a:pt x="826" y="284"/>
                  <a:pt x="811" y="267"/>
                  <a:pt x="792" y="264"/>
                </a:cubicBezTo>
                <a:cubicBezTo>
                  <a:pt x="788" y="263"/>
                  <a:pt x="788" y="263"/>
                  <a:pt x="792" y="263"/>
                </a:cubicBezTo>
                <a:cubicBezTo>
                  <a:pt x="811" y="259"/>
                  <a:pt x="826" y="243"/>
                  <a:pt x="826" y="222"/>
                </a:cubicBezTo>
                <a:cubicBezTo>
                  <a:pt x="826" y="202"/>
                  <a:pt x="811" y="185"/>
                  <a:pt x="792" y="182"/>
                </a:cubicBezTo>
                <a:cubicBezTo>
                  <a:pt x="788" y="181"/>
                  <a:pt x="788" y="181"/>
                  <a:pt x="792" y="180"/>
                </a:cubicBezTo>
                <a:cubicBezTo>
                  <a:pt x="811" y="177"/>
                  <a:pt x="826" y="160"/>
                  <a:pt x="826" y="140"/>
                </a:cubicBezTo>
                <a:cubicBezTo>
                  <a:pt x="826" y="117"/>
                  <a:pt x="808" y="99"/>
                  <a:pt x="785" y="99"/>
                </a:cubicBezTo>
                <a:cubicBezTo>
                  <a:pt x="751" y="99"/>
                  <a:pt x="751" y="99"/>
                  <a:pt x="751" y="99"/>
                </a:cubicBezTo>
                <a:cubicBezTo>
                  <a:pt x="748" y="99"/>
                  <a:pt x="743" y="96"/>
                  <a:pt x="741" y="93"/>
                </a:cubicBezTo>
                <a:cubicBezTo>
                  <a:pt x="704" y="37"/>
                  <a:pt x="641" y="0"/>
                  <a:pt x="569" y="0"/>
                </a:cubicBezTo>
                <a:cubicBezTo>
                  <a:pt x="497" y="0"/>
                  <a:pt x="434" y="37"/>
                  <a:pt x="397" y="93"/>
                </a:cubicBezTo>
                <a:cubicBezTo>
                  <a:pt x="395" y="96"/>
                  <a:pt x="391" y="99"/>
                  <a:pt x="387" y="99"/>
                </a:cubicBezTo>
                <a:cubicBezTo>
                  <a:pt x="353" y="99"/>
                  <a:pt x="353" y="99"/>
                  <a:pt x="353" y="99"/>
                </a:cubicBezTo>
                <a:cubicBezTo>
                  <a:pt x="330" y="99"/>
                  <a:pt x="312" y="117"/>
                  <a:pt x="312" y="140"/>
                </a:cubicBezTo>
                <a:cubicBezTo>
                  <a:pt x="312" y="160"/>
                  <a:pt x="327" y="177"/>
                  <a:pt x="346" y="180"/>
                </a:cubicBezTo>
                <a:cubicBezTo>
                  <a:pt x="350" y="181"/>
                  <a:pt x="350" y="181"/>
                  <a:pt x="346" y="182"/>
                </a:cubicBezTo>
                <a:cubicBezTo>
                  <a:pt x="327" y="185"/>
                  <a:pt x="312" y="202"/>
                  <a:pt x="312" y="222"/>
                </a:cubicBezTo>
                <a:cubicBezTo>
                  <a:pt x="312" y="243"/>
                  <a:pt x="327" y="259"/>
                  <a:pt x="346" y="263"/>
                </a:cubicBezTo>
                <a:cubicBezTo>
                  <a:pt x="350" y="263"/>
                  <a:pt x="350" y="263"/>
                  <a:pt x="346" y="264"/>
                </a:cubicBezTo>
                <a:cubicBezTo>
                  <a:pt x="327" y="267"/>
                  <a:pt x="312" y="284"/>
                  <a:pt x="312" y="304"/>
                </a:cubicBezTo>
                <a:cubicBezTo>
                  <a:pt x="312" y="325"/>
                  <a:pt x="327" y="342"/>
                  <a:pt x="346" y="345"/>
                </a:cubicBezTo>
                <a:cubicBezTo>
                  <a:pt x="350" y="346"/>
                  <a:pt x="350" y="345"/>
                  <a:pt x="346" y="346"/>
                </a:cubicBezTo>
                <a:cubicBezTo>
                  <a:pt x="327" y="349"/>
                  <a:pt x="312" y="366"/>
                  <a:pt x="312" y="387"/>
                </a:cubicBezTo>
                <a:cubicBezTo>
                  <a:pt x="312" y="392"/>
                  <a:pt x="313" y="397"/>
                  <a:pt x="315" y="401"/>
                </a:cubicBezTo>
                <a:cubicBezTo>
                  <a:pt x="301" y="426"/>
                  <a:pt x="296" y="460"/>
                  <a:pt x="281" y="505"/>
                </a:cubicBezTo>
                <a:cubicBezTo>
                  <a:pt x="261" y="563"/>
                  <a:pt x="242" y="659"/>
                  <a:pt x="177" y="751"/>
                </a:cubicBezTo>
                <a:cubicBezTo>
                  <a:pt x="72" y="900"/>
                  <a:pt x="0" y="1050"/>
                  <a:pt x="0" y="1243"/>
                </a:cubicBezTo>
                <a:cubicBezTo>
                  <a:pt x="0" y="1546"/>
                  <a:pt x="255" y="1791"/>
                  <a:pt x="569" y="1791"/>
                </a:cubicBezTo>
                <a:cubicBezTo>
                  <a:pt x="883" y="1791"/>
                  <a:pt x="1138" y="1546"/>
                  <a:pt x="1138" y="1243"/>
                </a:cubicBezTo>
                <a:cubicBezTo>
                  <a:pt x="1138" y="1050"/>
                  <a:pt x="1066" y="900"/>
                  <a:pt x="961" y="751"/>
                </a:cubicBezTo>
                <a:close/>
              </a:path>
            </a:pathLst>
          </a:custGeom>
          <a:noFill/>
          <a:ln w="127000" cap="flat" cmpd="sng">
            <a:solidFill>
              <a:srgbClr val="D8D8D8"/>
            </a:solidFill>
            <a:prstDash val="solid"/>
            <a:round/>
            <a:headEnd type="none" w="sm" len="sm"/>
            <a:tailEnd type="none" w="sm" len="sm"/>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886" name="Google Shape;886;p15"/>
          <p:cNvSpPr/>
          <p:nvPr/>
        </p:nvSpPr>
        <p:spPr>
          <a:xfrm>
            <a:off x="0" y="5660480"/>
            <a:ext cx="12192000" cy="2656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887" name="Google Shape;887;p15"/>
          <p:cNvSpPr/>
          <p:nvPr/>
        </p:nvSpPr>
        <p:spPr>
          <a:xfrm>
            <a:off x="5607498" y="1442203"/>
            <a:ext cx="2417679" cy="4173674"/>
          </a:xfrm>
          <a:prstGeom prst="roundRect">
            <a:avLst>
              <a:gd name="adj" fmla="val 4345"/>
            </a:avLst>
          </a:prstGeom>
          <a:solidFill>
            <a:srgbClr val="D8D8D8">
              <a:alpha val="47843"/>
            </a:srgbClr>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888" name="Google Shape;888;p15"/>
          <p:cNvSpPr/>
          <p:nvPr/>
        </p:nvSpPr>
        <p:spPr>
          <a:xfrm>
            <a:off x="2000867" y="1442203"/>
            <a:ext cx="1911876" cy="4173674"/>
          </a:xfrm>
          <a:prstGeom prst="roundRect">
            <a:avLst>
              <a:gd name="adj" fmla="val 4345"/>
            </a:avLst>
          </a:prstGeom>
          <a:solidFill>
            <a:srgbClr val="D8D8D8">
              <a:alpha val="47843"/>
            </a:srgbClr>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1880BD"/>
              </a:solidFill>
              <a:latin typeface="Titillium Web"/>
              <a:ea typeface="Titillium Web"/>
              <a:cs typeface="Titillium Web"/>
              <a:sym typeface="Titillium Web"/>
            </a:endParaRPr>
          </a:p>
        </p:txBody>
      </p:sp>
      <p:sp>
        <p:nvSpPr>
          <p:cNvPr id="889" name="Google Shape;889;p15"/>
          <p:cNvSpPr txBox="1"/>
          <p:nvPr/>
        </p:nvSpPr>
        <p:spPr>
          <a:xfrm>
            <a:off x="5599094" y="1982574"/>
            <a:ext cx="2439108"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Stackable Control Plane (Operators)</a:t>
            </a:r>
            <a:endParaRPr sz="1500" b="1" i="0" u="none" strike="noStrike" cap="none">
              <a:solidFill>
                <a:schemeClr val="lt2"/>
              </a:solidFill>
              <a:latin typeface="Titillium Web"/>
              <a:ea typeface="Titillium Web"/>
              <a:cs typeface="Titillium Web"/>
              <a:sym typeface="Titillium Web"/>
            </a:endParaRPr>
          </a:p>
        </p:txBody>
      </p:sp>
      <p:grpSp>
        <p:nvGrpSpPr>
          <p:cNvPr id="890" name="Google Shape;890;p15"/>
          <p:cNvGrpSpPr/>
          <p:nvPr/>
        </p:nvGrpSpPr>
        <p:grpSpPr>
          <a:xfrm>
            <a:off x="6561220" y="2813592"/>
            <a:ext cx="564603" cy="564603"/>
            <a:chOff x="8255369" y="3276871"/>
            <a:chExt cx="645459" cy="645459"/>
          </a:xfrm>
        </p:grpSpPr>
        <p:sp>
          <p:nvSpPr>
            <p:cNvPr id="891" name="Google Shape;891;p15"/>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892" name="Google Shape;892;p15" descr="Soziales Netzwerk"/>
            <p:cNvPicPr preferRelativeResize="0"/>
            <p:nvPr/>
          </p:nvPicPr>
          <p:blipFill rotWithShape="1">
            <a:blip r:embed="rId3">
              <a:alphaModFix/>
            </a:blip>
            <a:srcRect/>
            <a:stretch/>
          </p:blipFill>
          <p:spPr>
            <a:xfrm>
              <a:off x="8308851" y="3306328"/>
              <a:ext cx="548451" cy="548451"/>
            </a:xfrm>
            <a:prstGeom prst="rect">
              <a:avLst/>
            </a:prstGeom>
            <a:noFill/>
            <a:ln>
              <a:noFill/>
            </a:ln>
          </p:spPr>
        </p:pic>
      </p:grpSp>
      <p:sp>
        <p:nvSpPr>
          <p:cNvPr id="893" name="Google Shape;893;p15"/>
          <p:cNvSpPr txBox="1"/>
          <p:nvPr/>
        </p:nvSpPr>
        <p:spPr>
          <a:xfrm>
            <a:off x="5846758" y="2513759"/>
            <a:ext cx="1939157"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Stackable Nifi  Operator</a:t>
            </a:r>
            <a:endParaRPr sz="800" b="0" i="0" u="none" strike="noStrike" cap="none">
              <a:solidFill>
                <a:schemeClr val="dk1"/>
              </a:solidFill>
              <a:latin typeface="Titillium Web"/>
              <a:ea typeface="Titillium Web"/>
              <a:cs typeface="Titillium Web"/>
              <a:sym typeface="Titillium Web"/>
            </a:endParaRPr>
          </a:p>
        </p:txBody>
      </p:sp>
      <p:grpSp>
        <p:nvGrpSpPr>
          <p:cNvPr id="894" name="Google Shape;894;p15"/>
          <p:cNvGrpSpPr/>
          <p:nvPr/>
        </p:nvGrpSpPr>
        <p:grpSpPr>
          <a:xfrm>
            <a:off x="4372583" y="1999375"/>
            <a:ext cx="655568" cy="655568"/>
            <a:chOff x="5406581" y="3265595"/>
            <a:chExt cx="645459" cy="645459"/>
          </a:xfrm>
        </p:grpSpPr>
        <p:sp>
          <p:nvSpPr>
            <p:cNvPr id="895" name="Google Shape;895;p15"/>
            <p:cNvSpPr/>
            <p:nvPr/>
          </p:nvSpPr>
          <p:spPr>
            <a:xfrm>
              <a:off x="5406581" y="3265595"/>
              <a:ext cx="645459" cy="64545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896" name="Google Shape;896;p15" descr="Büroarbeiter"/>
            <p:cNvPicPr preferRelativeResize="0"/>
            <p:nvPr/>
          </p:nvPicPr>
          <p:blipFill rotWithShape="1">
            <a:blip r:embed="rId4">
              <a:alphaModFix/>
            </a:blip>
            <a:srcRect/>
            <a:stretch/>
          </p:blipFill>
          <p:spPr>
            <a:xfrm>
              <a:off x="5522690" y="3341363"/>
              <a:ext cx="413240" cy="413240"/>
            </a:xfrm>
            <a:prstGeom prst="rect">
              <a:avLst/>
            </a:prstGeom>
            <a:noFill/>
            <a:ln>
              <a:noFill/>
            </a:ln>
          </p:spPr>
        </p:pic>
      </p:grpSp>
      <p:sp>
        <p:nvSpPr>
          <p:cNvPr id="897" name="Google Shape;897;p15"/>
          <p:cNvSpPr/>
          <p:nvPr/>
        </p:nvSpPr>
        <p:spPr>
          <a:xfrm>
            <a:off x="8360374" y="1442203"/>
            <a:ext cx="3586724" cy="4173674"/>
          </a:xfrm>
          <a:prstGeom prst="roundRect">
            <a:avLst>
              <a:gd name="adj" fmla="val 4345"/>
            </a:avLst>
          </a:prstGeom>
          <a:solidFill>
            <a:srgbClr val="D8D8D8">
              <a:alpha val="47843"/>
            </a:srgbClr>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898" name="Google Shape;898;p15"/>
          <p:cNvSpPr txBox="1"/>
          <p:nvPr/>
        </p:nvSpPr>
        <p:spPr>
          <a:xfrm>
            <a:off x="8757531" y="1982574"/>
            <a:ext cx="2824870"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Data Platform Deployment</a:t>
            </a:r>
            <a:endParaRPr sz="1500" b="1" i="0" u="none" strike="noStrike" cap="none">
              <a:solidFill>
                <a:schemeClr val="lt2"/>
              </a:solidFill>
              <a:latin typeface="Titillium Web"/>
              <a:ea typeface="Titillium Web"/>
              <a:cs typeface="Titillium Web"/>
              <a:sym typeface="Titillium Web"/>
            </a:endParaRPr>
          </a:p>
        </p:txBody>
      </p:sp>
      <p:sp>
        <p:nvSpPr>
          <p:cNvPr id="899" name="Google Shape;899;p15"/>
          <p:cNvSpPr txBox="1"/>
          <p:nvPr/>
        </p:nvSpPr>
        <p:spPr>
          <a:xfrm>
            <a:off x="2254139" y="1982574"/>
            <a:ext cx="1362545"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Stackable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Repositories</a:t>
            </a:r>
            <a:endParaRPr sz="1500" b="1" i="0" u="none" strike="noStrike" cap="none">
              <a:solidFill>
                <a:schemeClr val="lt2"/>
              </a:solidFill>
              <a:latin typeface="Titillium Web"/>
              <a:ea typeface="Titillium Web"/>
              <a:cs typeface="Titillium Web"/>
              <a:sym typeface="Titillium Web"/>
            </a:endParaRPr>
          </a:p>
        </p:txBody>
      </p:sp>
      <p:grpSp>
        <p:nvGrpSpPr>
          <p:cNvPr id="900" name="Google Shape;900;p15"/>
          <p:cNvGrpSpPr/>
          <p:nvPr/>
        </p:nvGrpSpPr>
        <p:grpSpPr>
          <a:xfrm>
            <a:off x="2839656" y="2667733"/>
            <a:ext cx="697642" cy="785854"/>
            <a:chOff x="2839656" y="2493782"/>
            <a:chExt cx="697642" cy="785854"/>
          </a:xfrm>
        </p:grpSpPr>
        <p:sp>
          <p:nvSpPr>
            <p:cNvPr id="901" name="Google Shape;901;p15"/>
            <p:cNvSpPr/>
            <p:nvPr/>
          </p:nvSpPr>
          <p:spPr>
            <a:xfrm>
              <a:off x="2839656" y="2493782"/>
              <a:ext cx="697642" cy="785854"/>
            </a:xfrm>
            <a:prstGeom prst="can">
              <a:avLst>
                <a:gd name="adj" fmla="val 25000"/>
              </a:avLst>
            </a:prstGeom>
            <a:solidFill>
              <a:srgbClr val="F2F2F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02" name="Google Shape;902;p15" descr="CNCF Branding | Helm"/>
            <p:cNvPicPr preferRelativeResize="0"/>
            <p:nvPr/>
          </p:nvPicPr>
          <p:blipFill rotWithShape="1">
            <a:blip r:embed="rId5">
              <a:alphaModFix/>
            </a:blip>
            <a:srcRect/>
            <a:stretch/>
          </p:blipFill>
          <p:spPr>
            <a:xfrm>
              <a:off x="2978766" y="2769573"/>
              <a:ext cx="419423" cy="419423"/>
            </a:xfrm>
            <a:prstGeom prst="rect">
              <a:avLst/>
            </a:prstGeom>
            <a:noFill/>
            <a:ln>
              <a:noFill/>
            </a:ln>
          </p:spPr>
        </p:pic>
      </p:grpSp>
      <p:grpSp>
        <p:nvGrpSpPr>
          <p:cNvPr id="903" name="Google Shape;903;p15"/>
          <p:cNvGrpSpPr/>
          <p:nvPr/>
        </p:nvGrpSpPr>
        <p:grpSpPr>
          <a:xfrm>
            <a:off x="2839656" y="3776275"/>
            <a:ext cx="697642" cy="785854"/>
            <a:chOff x="2839656" y="3547669"/>
            <a:chExt cx="697642" cy="785854"/>
          </a:xfrm>
        </p:grpSpPr>
        <p:sp>
          <p:nvSpPr>
            <p:cNvPr id="904" name="Google Shape;904;p15"/>
            <p:cNvSpPr/>
            <p:nvPr/>
          </p:nvSpPr>
          <p:spPr>
            <a:xfrm>
              <a:off x="2839656" y="3547669"/>
              <a:ext cx="697642" cy="785854"/>
            </a:xfrm>
            <a:prstGeom prst="can">
              <a:avLst>
                <a:gd name="adj" fmla="val 25000"/>
              </a:avLst>
            </a:prstGeom>
            <a:solidFill>
              <a:srgbClr val="F2F2F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05" name="Google Shape;905;p15" descr="download logo git icon svg eps png psd ai logo vector color free - el fonts  vectors"/>
            <p:cNvPicPr preferRelativeResize="0"/>
            <p:nvPr/>
          </p:nvPicPr>
          <p:blipFill rotWithShape="1">
            <a:blip r:embed="rId6">
              <a:alphaModFix/>
            </a:blip>
            <a:srcRect/>
            <a:stretch/>
          </p:blipFill>
          <p:spPr>
            <a:xfrm>
              <a:off x="2975196" y="3826158"/>
              <a:ext cx="414451" cy="414451"/>
            </a:xfrm>
            <a:prstGeom prst="rect">
              <a:avLst/>
            </a:prstGeom>
            <a:noFill/>
            <a:ln>
              <a:noFill/>
            </a:ln>
          </p:spPr>
        </p:pic>
      </p:grpSp>
      <p:grpSp>
        <p:nvGrpSpPr>
          <p:cNvPr id="906" name="Google Shape;906;p15"/>
          <p:cNvGrpSpPr/>
          <p:nvPr/>
        </p:nvGrpSpPr>
        <p:grpSpPr>
          <a:xfrm>
            <a:off x="2839656" y="4709591"/>
            <a:ext cx="697642" cy="785854"/>
            <a:chOff x="2839656" y="4709591"/>
            <a:chExt cx="697642" cy="785854"/>
          </a:xfrm>
        </p:grpSpPr>
        <p:sp>
          <p:nvSpPr>
            <p:cNvPr id="907" name="Google Shape;907;p15"/>
            <p:cNvSpPr/>
            <p:nvPr/>
          </p:nvSpPr>
          <p:spPr>
            <a:xfrm>
              <a:off x="2839656" y="4709591"/>
              <a:ext cx="697642" cy="785854"/>
            </a:xfrm>
            <a:prstGeom prst="can">
              <a:avLst>
                <a:gd name="adj" fmla="val 25000"/>
              </a:avLst>
            </a:prstGeom>
            <a:solidFill>
              <a:srgbClr val="F2F2F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08" name="Google Shape;908;p15" descr="Docker Logos | Docker"/>
            <p:cNvPicPr preferRelativeResize="0"/>
            <p:nvPr/>
          </p:nvPicPr>
          <p:blipFill rotWithShape="1">
            <a:blip r:embed="rId7">
              <a:alphaModFix/>
            </a:blip>
            <a:srcRect/>
            <a:stretch/>
          </p:blipFill>
          <p:spPr>
            <a:xfrm>
              <a:off x="2958920" y="4994901"/>
              <a:ext cx="459115" cy="392826"/>
            </a:xfrm>
            <a:prstGeom prst="rect">
              <a:avLst/>
            </a:prstGeom>
            <a:noFill/>
            <a:ln>
              <a:noFill/>
            </a:ln>
          </p:spPr>
        </p:pic>
      </p:grpSp>
      <p:grpSp>
        <p:nvGrpSpPr>
          <p:cNvPr id="909" name="Google Shape;909;p15"/>
          <p:cNvGrpSpPr/>
          <p:nvPr/>
        </p:nvGrpSpPr>
        <p:grpSpPr>
          <a:xfrm>
            <a:off x="6551324" y="3580625"/>
            <a:ext cx="564603" cy="564603"/>
            <a:chOff x="8255369" y="3276871"/>
            <a:chExt cx="645459" cy="645459"/>
          </a:xfrm>
        </p:grpSpPr>
        <p:sp>
          <p:nvSpPr>
            <p:cNvPr id="910" name="Google Shape;910;p15"/>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911" name="Google Shape;911;p15" descr="Soziales Netzwerk"/>
            <p:cNvPicPr preferRelativeResize="0"/>
            <p:nvPr/>
          </p:nvPicPr>
          <p:blipFill rotWithShape="1">
            <a:blip r:embed="rId3">
              <a:alphaModFix/>
            </a:blip>
            <a:srcRect/>
            <a:stretch/>
          </p:blipFill>
          <p:spPr>
            <a:xfrm>
              <a:off x="8308851" y="3306328"/>
              <a:ext cx="548451" cy="548451"/>
            </a:xfrm>
            <a:prstGeom prst="rect">
              <a:avLst/>
            </a:prstGeom>
            <a:noFill/>
            <a:ln>
              <a:noFill/>
            </a:ln>
          </p:spPr>
        </p:pic>
      </p:grpSp>
      <p:grpSp>
        <p:nvGrpSpPr>
          <p:cNvPr id="912" name="Google Shape;912;p15"/>
          <p:cNvGrpSpPr/>
          <p:nvPr/>
        </p:nvGrpSpPr>
        <p:grpSpPr>
          <a:xfrm>
            <a:off x="6551324" y="4421198"/>
            <a:ext cx="564603" cy="564603"/>
            <a:chOff x="8255369" y="3276871"/>
            <a:chExt cx="645459" cy="645459"/>
          </a:xfrm>
        </p:grpSpPr>
        <p:sp>
          <p:nvSpPr>
            <p:cNvPr id="913" name="Google Shape;913;p15"/>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914" name="Google Shape;914;p15" descr="Soziales Netzwerk"/>
            <p:cNvPicPr preferRelativeResize="0"/>
            <p:nvPr/>
          </p:nvPicPr>
          <p:blipFill rotWithShape="1">
            <a:blip r:embed="rId3">
              <a:alphaModFix/>
            </a:blip>
            <a:srcRect/>
            <a:stretch/>
          </p:blipFill>
          <p:spPr>
            <a:xfrm>
              <a:off x="8308851" y="3306328"/>
              <a:ext cx="548451" cy="548451"/>
            </a:xfrm>
            <a:prstGeom prst="rect">
              <a:avLst/>
            </a:prstGeom>
            <a:noFill/>
            <a:ln>
              <a:noFill/>
            </a:ln>
          </p:spPr>
        </p:pic>
      </p:grpSp>
      <p:sp>
        <p:nvSpPr>
          <p:cNvPr id="915" name="Google Shape;915;p15"/>
          <p:cNvSpPr txBox="1"/>
          <p:nvPr/>
        </p:nvSpPr>
        <p:spPr>
          <a:xfrm>
            <a:off x="6077285" y="3350367"/>
            <a:ext cx="1590894"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Stackable Kafka Operator</a:t>
            </a:r>
            <a:endParaRPr sz="800" b="0" i="0" u="none" strike="noStrike" cap="none">
              <a:solidFill>
                <a:schemeClr val="dk1"/>
              </a:solidFill>
              <a:latin typeface="Titillium Web"/>
              <a:ea typeface="Titillium Web"/>
              <a:cs typeface="Titillium Web"/>
              <a:sym typeface="Titillium Web"/>
            </a:endParaRPr>
          </a:p>
        </p:txBody>
      </p:sp>
      <p:sp>
        <p:nvSpPr>
          <p:cNvPr id="916" name="Google Shape;916;p15"/>
          <p:cNvSpPr txBox="1"/>
          <p:nvPr/>
        </p:nvSpPr>
        <p:spPr>
          <a:xfrm>
            <a:off x="5765454" y="4212589"/>
            <a:ext cx="2272748"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Stackable Zookeeper Operator</a:t>
            </a:r>
            <a:endParaRPr sz="800" b="0" i="0" u="none" strike="noStrike" cap="none">
              <a:solidFill>
                <a:schemeClr val="dk1"/>
              </a:solidFill>
              <a:latin typeface="Titillium Web"/>
              <a:ea typeface="Titillium Web"/>
              <a:cs typeface="Titillium Web"/>
              <a:sym typeface="Titillium Web"/>
            </a:endParaRPr>
          </a:p>
        </p:txBody>
      </p:sp>
      <p:sp>
        <p:nvSpPr>
          <p:cNvPr id="917" name="Google Shape;917;p15"/>
          <p:cNvSpPr txBox="1"/>
          <p:nvPr/>
        </p:nvSpPr>
        <p:spPr>
          <a:xfrm>
            <a:off x="2045191" y="2851989"/>
            <a:ext cx="748145" cy="480091"/>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Stackable</a:t>
            </a:r>
            <a:br>
              <a:rPr lang="en-US" sz="800" b="0" i="0" u="none" strike="noStrike" cap="none">
                <a:solidFill>
                  <a:srgbClr val="374152"/>
                </a:solidFill>
                <a:latin typeface="Titillium Web"/>
                <a:ea typeface="Titillium Web"/>
                <a:cs typeface="Titillium Web"/>
                <a:sym typeface="Titillium Web"/>
              </a:rPr>
            </a:br>
            <a:r>
              <a:rPr lang="en-US" sz="800" b="0" i="0" u="none" strike="noStrike" cap="none">
                <a:solidFill>
                  <a:srgbClr val="374152"/>
                </a:solidFill>
                <a:latin typeface="Titillium Web"/>
                <a:ea typeface="Titillium Web"/>
                <a:cs typeface="Titillium Web"/>
                <a:sym typeface="Titillium Web"/>
              </a:rPr>
              <a:t>Helm </a:t>
            </a:r>
            <a:br>
              <a:rPr lang="en-US" sz="800" b="0" i="0" u="none" strike="noStrike" cap="none">
                <a:solidFill>
                  <a:srgbClr val="374152"/>
                </a:solidFill>
                <a:latin typeface="Titillium Web"/>
                <a:ea typeface="Titillium Web"/>
                <a:cs typeface="Titillium Web"/>
                <a:sym typeface="Titillium Web"/>
              </a:rPr>
            </a:br>
            <a:r>
              <a:rPr lang="en-US" sz="800" b="0" i="0" u="none" strike="noStrike" cap="none">
                <a:solidFill>
                  <a:srgbClr val="374152"/>
                </a:solidFill>
                <a:latin typeface="Titillium Web"/>
                <a:ea typeface="Titillium Web"/>
                <a:cs typeface="Titillium Web"/>
                <a:sym typeface="Titillium Web"/>
              </a:rPr>
              <a:t>Repository</a:t>
            </a:r>
            <a:endParaRPr sz="800" b="0" i="0" u="none" strike="noStrike" cap="none">
              <a:solidFill>
                <a:schemeClr val="dk1"/>
              </a:solidFill>
              <a:latin typeface="Titillium Web"/>
              <a:ea typeface="Titillium Web"/>
              <a:cs typeface="Titillium Web"/>
              <a:sym typeface="Titillium Web"/>
            </a:endParaRPr>
          </a:p>
        </p:txBody>
      </p:sp>
      <p:sp>
        <p:nvSpPr>
          <p:cNvPr id="918" name="Google Shape;918;p15"/>
          <p:cNvSpPr txBox="1"/>
          <p:nvPr/>
        </p:nvSpPr>
        <p:spPr>
          <a:xfrm>
            <a:off x="1998870" y="3979272"/>
            <a:ext cx="840786" cy="480091"/>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Data Platform Definitions</a:t>
            </a:r>
            <a:endParaRPr sz="1400" b="0" i="0" u="none" strike="noStrike" cap="none">
              <a:solidFill>
                <a:srgbClr val="000000"/>
              </a:solidFill>
              <a:latin typeface="Arial"/>
              <a:ea typeface="Arial"/>
              <a:cs typeface="Arial"/>
              <a:sym typeface="Arial"/>
            </a:endParaRPr>
          </a:p>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Repository</a:t>
            </a:r>
            <a:endParaRPr sz="800" b="0" i="0" u="none" strike="noStrike" cap="none">
              <a:solidFill>
                <a:schemeClr val="dk1"/>
              </a:solidFill>
              <a:latin typeface="Titillium Web"/>
              <a:ea typeface="Titillium Web"/>
              <a:cs typeface="Titillium Web"/>
              <a:sym typeface="Titillium Web"/>
            </a:endParaRPr>
          </a:p>
        </p:txBody>
      </p:sp>
      <p:sp>
        <p:nvSpPr>
          <p:cNvPr id="919" name="Google Shape;919;p15"/>
          <p:cNvSpPr txBox="1"/>
          <p:nvPr/>
        </p:nvSpPr>
        <p:spPr>
          <a:xfrm>
            <a:off x="2045191" y="4878228"/>
            <a:ext cx="748145" cy="480091"/>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Stackable</a:t>
            </a:r>
            <a:endParaRPr sz="1400" b="0" i="0" u="none" strike="noStrike" cap="none">
              <a:solidFill>
                <a:srgbClr val="000000"/>
              </a:solidFill>
              <a:latin typeface="Arial"/>
              <a:ea typeface="Arial"/>
              <a:cs typeface="Arial"/>
              <a:sym typeface="Arial"/>
            </a:endParaRPr>
          </a:p>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Container Registry</a:t>
            </a:r>
            <a:endParaRPr sz="800" b="0" i="0" u="none" strike="noStrike" cap="none">
              <a:solidFill>
                <a:schemeClr val="dk1"/>
              </a:solidFill>
              <a:latin typeface="Titillium Web"/>
              <a:ea typeface="Titillium Web"/>
              <a:cs typeface="Titillium Web"/>
              <a:sym typeface="Titillium Web"/>
            </a:endParaRPr>
          </a:p>
        </p:txBody>
      </p:sp>
      <p:cxnSp>
        <p:nvCxnSpPr>
          <p:cNvPr id="920" name="Google Shape;920;p15"/>
          <p:cNvCxnSpPr/>
          <p:nvPr/>
        </p:nvCxnSpPr>
        <p:spPr>
          <a:xfrm>
            <a:off x="9101712" y="5120800"/>
            <a:ext cx="0" cy="68771"/>
          </a:xfrm>
          <a:prstGeom prst="straightConnector1">
            <a:avLst/>
          </a:prstGeom>
          <a:noFill/>
          <a:ln w="9525" cap="flat" cmpd="sng">
            <a:solidFill>
              <a:srgbClr val="007FBA"/>
            </a:solidFill>
            <a:prstDash val="solid"/>
            <a:round/>
            <a:headEnd type="none" w="sm" len="sm"/>
            <a:tailEnd type="none" w="sm" len="sm"/>
          </a:ln>
        </p:spPr>
      </p:cxnSp>
      <p:grpSp>
        <p:nvGrpSpPr>
          <p:cNvPr id="921" name="Google Shape;921;p15"/>
          <p:cNvGrpSpPr/>
          <p:nvPr/>
        </p:nvGrpSpPr>
        <p:grpSpPr>
          <a:xfrm>
            <a:off x="3544760" y="2974745"/>
            <a:ext cx="3018288" cy="215444"/>
            <a:chOff x="3544760" y="2463108"/>
            <a:chExt cx="3018288" cy="215444"/>
          </a:xfrm>
        </p:grpSpPr>
        <p:cxnSp>
          <p:nvCxnSpPr>
            <p:cNvPr id="922" name="Google Shape;922;p15"/>
            <p:cNvCxnSpPr/>
            <p:nvPr/>
          </p:nvCxnSpPr>
          <p:spPr>
            <a:xfrm rot="10800000">
              <a:off x="3544760" y="2539446"/>
              <a:ext cx="3018288" cy="29224"/>
            </a:xfrm>
            <a:prstGeom prst="straightConnector1">
              <a:avLst/>
            </a:prstGeom>
            <a:noFill/>
            <a:ln w="9525" cap="flat" cmpd="sng">
              <a:solidFill>
                <a:schemeClr val="accent1"/>
              </a:solidFill>
              <a:prstDash val="solid"/>
              <a:miter lim="800000"/>
              <a:headEnd type="triangle" w="med" len="med"/>
              <a:tailEnd type="triangle" w="med" len="med"/>
            </a:ln>
          </p:spPr>
        </p:cxnSp>
        <p:sp>
          <p:nvSpPr>
            <p:cNvPr id="923" name="Google Shape;923;p15"/>
            <p:cNvSpPr txBox="1"/>
            <p:nvPr/>
          </p:nvSpPr>
          <p:spPr>
            <a:xfrm>
              <a:off x="4247940" y="2463108"/>
              <a:ext cx="920097" cy="215444"/>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install</a:t>
              </a:r>
              <a:endParaRPr sz="800" b="0" i="0" u="none" strike="noStrike" cap="none">
                <a:solidFill>
                  <a:schemeClr val="lt2"/>
                </a:solidFill>
                <a:latin typeface="Titillium Web"/>
                <a:ea typeface="Titillium Web"/>
                <a:cs typeface="Titillium Web"/>
                <a:sym typeface="Titillium Web"/>
              </a:endParaRPr>
            </a:p>
          </p:txBody>
        </p:sp>
      </p:grpSp>
      <p:sp>
        <p:nvSpPr>
          <p:cNvPr id="924" name="Google Shape;924;p15"/>
          <p:cNvSpPr/>
          <p:nvPr/>
        </p:nvSpPr>
        <p:spPr>
          <a:xfrm>
            <a:off x="5880016" y="3579591"/>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2"/>
                </a:solidFill>
                <a:latin typeface="Titillium Web"/>
                <a:ea typeface="Titillium Web"/>
                <a:cs typeface="Titillium Web"/>
                <a:sym typeface="Titillium Web"/>
              </a:rPr>
              <a:t>Kafka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2"/>
                </a:solidFill>
                <a:latin typeface="Titillium Web"/>
                <a:ea typeface="Titillium Web"/>
                <a:cs typeface="Titillium Web"/>
                <a:sym typeface="Titillium Web"/>
              </a:rPr>
              <a:t>CRD</a:t>
            </a:r>
            <a:endParaRPr sz="1400" b="0" i="0" u="none" strike="noStrike" cap="none">
              <a:solidFill>
                <a:srgbClr val="000000"/>
              </a:solidFill>
              <a:latin typeface="Arial"/>
              <a:ea typeface="Arial"/>
              <a:cs typeface="Arial"/>
              <a:sym typeface="Arial"/>
            </a:endParaRPr>
          </a:p>
        </p:txBody>
      </p:sp>
      <p:sp>
        <p:nvSpPr>
          <p:cNvPr id="925" name="Google Shape;925;p15"/>
          <p:cNvSpPr/>
          <p:nvPr/>
        </p:nvSpPr>
        <p:spPr>
          <a:xfrm>
            <a:off x="5880016" y="4421198"/>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2"/>
                </a:solidFill>
                <a:latin typeface="Titillium Web"/>
                <a:ea typeface="Titillium Web"/>
                <a:cs typeface="Titillium Web"/>
                <a:sym typeface="Titillium Web"/>
              </a:rPr>
              <a:t>ZK</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2"/>
                </a:solidFill>
                <a:latin typeface="Titillium Web"/>
                <a:ea typeface="Titillium Web"/>
                <a:cs typeface="Titillium Web"/>
                <a:sym typeface="Titillium Web"/>
              </a:rPr>
              <a:t>CRD</a:t>
            </a:r>
            <a:endParaRPr sz="1400" b="0" i="0" u="none" strike="noStrike" cap="none">
              <a:solidFill>
                <a:srgbClr val="000000"/>
              </a:solidFill>
              <a:latin typeface="Arial"/>
              <a:ea typeface="Arial"/>
              <a:cs typeface="Arial"/>
              <a:sym typeface="Arial"/>
            </a:endParaRPr>
          </a:p>
        </p:txBody>
      </p:sp>
      <p:sp>
        <p:nvSpPr>
          <p:cNvPr id="926" name="Google Shape;926;p15"/>
          <p:cNvSpPr/>
          <p:nvPr/>
        </p:nvSpPr>
        <p:spPr>
          <a:xfrm>
            <a:off x="5880016" y="2810470"/>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2"/>
                </a:solidFill>
                <a:latin typeface="Arial"/>
                <a:ea typeface="Arial"/>
                <a:cs typeface="Arial"/>
                <a:sym typeface="Arial"/>
              </a:rPr>
              <a:t>Nifi</a:t>
            </a:r>
            <a:endParaRPr sz="900" b="0" i="0" u="none" strike="noStrike" cap="none">
              <a:solidFill>
                <a:schemeClr val="l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2"/>
                </a:solidFill>
                <a:latin typeface="Arial"/>
                <a:ea typeface="Arial"/>
                <a:cs typeface="Arial"/>
                <a:sym typeface="Arial"/>
              </a:rPr>
              <a:t>CRD</a:t>
            </a:r>
            <a:endParaRPr sz="1400" b="0" i="0" u="none" strike="noStrike" cap="none">
              <a:solidFill>
                <a:srgbClr val="000000"/>
              </a:solidFill>
              <a:latin typeface="Arial"/>
              <a:ea typeface="Arial"/>
              <a:cs typeface="Arial"/>
              <a:sym typeface="Arial"/>
            </a:endParaRPr>
          </a:p>
        </p:txBody>
      </p:sp>
      <p:grpSp>
        <p:nvGrpSpPr>
          <p:cNvPr id="927" name="Google Shape;927;p15"/>
          <p:cNvGrpSpPr/>
          <p:nvPr/>
        </p:nvGrpSpPr>
        <p:grpSpPr>
          <a:xfrm>
            <a:off x="4488091" y="4539893"/>
            <a:ext cx="427543" cy="491034"/>
            <a:chOff x="4288380" y="4066406"/>
            <a:chExt cx="622881" cy="715380"/>
          </a:xfrm>
        </p:grpSpPr>
        <p:sp>
          <p:nvSpPr>
            <p:cNvPr id="928" name="Google Shape;928;p15"/>
            <p:cNvSpPr/>
            <p:nvPr/>
          </p:nvSpPr>
          <p:spPr>
            <a:xfrm>
              <a:off x="4485235" y="406640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929" name="Google Shape;929;p15"/>
            <p:cNvSpPr/>
            <p:nvPr/>
          </p:nvSpPr>
          <p:spPr>
            <a:xfrm>
              <a:off x="4384629" y="413228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930" name="Google Shape;930;p15"/>
            <p:cNvSpPr/>
            <p:nvPr/>
          </p:nvSpPr>
          <p:spPr>
            <a:xfrm>
              <a:off x="4288380" y="4219749"/>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CRD</a:t>
              </a:r>
              <a:endParaRPr sz="1400" b="0" i="0" u="none" strike="noStrike" cap="none">
                <a:solidFill>
                  <a:srgbClr val="000000"/>
                </a:solidFill>
                <a:latin typeface="Arial"/>
                <a:ea typeface="Arial"/>
                <a:cs typeface="Arial"/>
                <a:sym typeface="Arial"/>
              </a:endParaRPr>
            </a:p>
          </p:txBody>
        </p:sp>
      </p:grpSp>
      <p:grpSp>
        <p:nvGrpSpPr>
          <p:cNvPr id="931" name="Google Shape;931;p15"/>
          <p:cNvGrpSpPr/>
          <p:nvPr/>
        </p:nvGrpSpPr>
        <p:grpSpPr>
          <a:xfrm>
            <a:off x="3544762" y="4049867"/>
            <a:ext cx="2236485" cy="215444"/>
            <a:chOff x="3544762" y="3821261"/>
            <a:chExt cx="2236485" cy="215444"/>
          </a:xfrm>
        </p:grpSpPr>
        <p:cxnSp>
          <p:nvCxnSpPr>
            <p:cNvPr id="932" name="Google Shape;932;p15"/>
            <p:cNvCxnSpPr/>
            <p:nvPr/>
          </p:nvCxnSpPr>
          <p:spPr>
            <a:xfrm rot="10800000">
              <a:off x="3544762" y="3940596"/>
              <a:ext cx="2236485" cy="0"/>
            </a:xfrm>
            <a:prstGeom prst="straightConnector1">
              <a:avLst/>
            </a:prstGeom>
            <a:noFill/>
            <a:ln w="9525" cap="flat" cmpd="sng">
              <a:solidFill>
                <a:schemeClr val="accent1"/>
              </a:solidFill>
              <a:prstDash val="solid"/>
              <a:miter lim="800000"/>
              <a:headEnd type="triangle" w="med" len="med"/>
              <a:tailEnd type="triangle" w="med" len="med"/>
            </a:ln>
          </p:spPr>
        </p:cxnSp>
        <p:sp>
          <p:nvSpPr>
            <p:cNvPr id="933" name="Google Shape;933;p15"/>
            <p:cNvSpPr txBox="1"/>
            <p:nvPr/>
          </p:nvSpPr>
          <p:spPr>
            <a:xfrm>
              <a:off x="4247940" y="3821261"/>
              <a:ext cx="920097" cy="215444"/>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deploy</a:t>
              </a:r>
              <a:endParaRPr sz="800" b="0" i="0" u="none" strike="noStrike" cap="none">
                <a:solidFill>
                  <a:schemeClr val="lt2"/>
                </a:solidFill>
                <a:latin typeface="Titillium Web"/>
                <a:ea typeface="Titillium Web"/>
                <a:cs typeface="Titillium Web"/>
                <a:sym typeface="Titillium Web"/>
              </a:endParaRPr>
            </a:p>
          </p:txBody>
        </p:sp>
      </p:grpSp>
      <p:grpSp>
        <p:nvGrpSpPr>
          <p:cNvPr id="934" name="Google Shape;934;p15"/>
          <p:cNvGrpSpPr/>
          <p:nvPr/>
        </p:nvGrpSpPr>
        <p:grpSpPr>
          <a:xfrm>
            <a:off x="9583898" y="2917669"/>
            <a:ext cx="929360" cy="1137791"/>
            <a:chOff x="9548632" y="2953716"/>
            <a:chExt cx="929360" cy="1137791"/>
          </a:xfrm>
        </p:grpSpPr>
        <p:grpSp>
          <p:nvGrpSpPr>
            <p:cNvPr id="935" name="Google Shape;935;p15"/>
            <p:cNvGrpSpPr/>
            <p:nvPr/>
          </p:nvGrpSpPr>
          <p:grpSpPr>
            <a:xfrm>
              <a:off x="9548632" y="3175400"/>
              <a:ext cx="929360" cy="916108"/>
              <a:chOff x="9795926" y="392489"/>
              <a:chExt cx="929360" cy="916108"/>
            </a:xfrm>
          </p:grpSpPr>
          <p:sp>
            <p:nvSpPr>
              <p:cNvPr id="936" name="Google Shape;936;p15"/>
              <p:cNvSpPr/>
              <p:nvPr/>
            </p:nvSpPr>
            <p:spPr>
              <a:xfrm rot="5400000">
                <a:off x="9769697" y="418717"/>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7" name="Google Shape;937;p15"/>
              <p:cNvSpPr/>
              <p:nvPr/>
            </p:nvSpPr>
            <p:spPr>
              <a:xfrm rot="5400000">
                <a:off x="9998707" y="82070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8" name="Google Shape;938;p15"/>
              <p:cNvSpPr/>
              <p:nvPr/>
            </p:nvSpPr>
            <p:spPr>
              <a:xfrm rot="5400000">
                <a:off x="10237392" y="419525"/>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39" name="Google Shape;939;p15"/>
              <p:cNvPicPr preferRelativeResize="0"/>
              <p:nvPr/>
            </p:nvPicPr>
            <p:blipFill rotWithShape="1">
              <a:blip r:embed="rId8">
                <a:alphaModFix/>
              </a:blip>
              <a:srcRect/>
              <a:stretch/>
            </p:blipFill>
            <p:spPr>
              <a:xfrm>
                <a:off x="9929955" y="477093"/>
                <a:ext cx="215080" cy="349171"/>
              </a:xfrm>
              <a:prstGeom prst="rect">
                <a:avLst/>
              </a:prstGeom>
              <a:noFill/>
              <a:ln>
                <a:noFill/>
              </a:ln>
            </p:spPr>
          </p:pic>
          <p:pic>
            <p:nvPicPr>
              <p:cNvPr id="940" name="Google Shape;940;p15"/>
              <p:cNvPicPr preferRelativeResize="0"/>
              <p:nvPr/>
            </p:nvPicPr>
            <p:blipFill rotWithShape="1">
              <a:blip r:embed="rId8">
                <a:alphaModFix/>
              </a:blip>
              <a:srcRect/>
              <a:stretch/>
            </p:blipFill>
            <p:spPr>
              <a:xfrm>
                <a:off x="10391621" y="478840"/>
                <a:ext cx="215080" cy="349171"/>
              </a:xfrm>
              <a:prstGeom prst="rect">
                <a:avLst/>
              </a:prstGeom>
              <a:noFill/>
              <a:ln>
                <a:noFill/>
              </a:ln>
            </p:spPr>
          </p:pic>
          <p:pic>
            <p:nvPicPr>
              <p:cNvPr id="941" name="Google Shape;941;p15"/>
              <p:cNvPicPr preferRelativeResize="0"/>
              <p:nvPr/>
            </p:nvPicPr>
            <p:blipFill rotWithShape="1">
              <a:blip r:embed="rId8">
                <a:alphaModFix/>
              </a:blip>
              <a:srcRect/>
              <a:stretch/>
            </p:blipFill>
            <p:spPr>
              <a:xfrm>
                <a:off x="10156079" y="877906"/>
                <a:ext cx="215080" cy="349171"/>
              </a:xfrm>
              <a:prstGeom prst="rect">
                <a:avLst/>
              </a:prstGeom>
              <a:noFill/>
              <a:ln>
                <a:noFill/>
              </a:ln>
            </p:spPr>
          </p:pic>
        </p:grpSp>
        <p:sp>
          <p:nvSpPr>
            <p:cNvPr id="942" name="Google Shape;942;p15"/>
            <p:cNvSpPr txBox="1"/>
            <p:nvPr/>
          </p:nvSpPr>
          <p:spPr>
            <a:xfrm>
              <a:off x="9631371" y="2953716"/>
              <a:ext cx="819755"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Kafka Cluster</a:t>
              </a:r>
              <a:endParaRPr sz="800" b="0" i="0" u="none" strike="noStrike" cap="none">
                <a:solidFill>
                  <a:schemeClr val="dk1"/>
                </a:solidFill>
                <a:latin typeface="Titillium Web"/>
                <a:ea typeface="Titillium Web"/>
                <a:cs typeface="Titillium Web"/>
                <a:sym typeface="Titillium Web"/>
              </a:endParaRPr>
            </a:p>
          </p:txBody>
        </p:sp>
      </p:grpSp>
      <p:grpSp>
        <p:nvGrpSpPr>
          <p:cNvPr id="943" name="Google Shape;943;p15"/>
          <p:cNvGrpSpPr/>
          <p:nvPr/>
        </p:nvGrpSpPr>
        <p:grpSpPr>
          <a:xfrm>
            <a:off x="8547035" y="3991030"/>
            <a:ext cx="1104515" cy="1124547"/>
            <a:chOff x="8614433" y="3888236"/>
            <a:chExt cx="1104515" cy="1124547"/>
          </a:xfrm>
        </p:grpSpPr>
        <p:sp>
          <p:nvSpPr>
            <p:cNvPr id="944" name="Google Shape;944;p15"/>
            <p:cNvSpPr txBox="1"/>
            <p:nvPr/>
          </p:nvSpPr>
          <p:spPr>
            <a:xfrm>
              <a:off x="8614433" y="3888236"/>
              <a:ext cx="1104515"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Zookeeper Cluster</a:t>
              </a:r>
              <a:endParaRPr sz="800" b="0" i="0" u="none" strike="noStrike" cap="none">
                <a:solidFill>
                  <a:schemeClr val="dk1"/>
                </a:solidFill>
                <a:latin typeface="Titillium Web"/>
                <a:ea typeface="Titillium Web"/>
                <a:cs typeface="Titillium Web"/>
                <a:sym typeface="Titillium Web"/>
              </a:endParaRPr>
            </a:p>
          </p:txBody>
        </p:sp>
        <p:grpSp>
          <p:nvGrpSpPr>
            <p:cNvPr id="945" name="Google Shape;945;p15"/>
            <p:cNvGrpSpPr/>
            <p:nvPr/>
          </p:nvGrpSpPr>
          <p:grpSpPr>
            <a:xfrm>
              <a:off x="8695575" y="4092916"/>
              <a:ext cx="931806" cy="919867"/>
              <a:chOff x="8695575" y="4092916"/>
              <a:chExt cx="931806" cy="919867"/>
            </a:xfrm>
          </p:grpSpPr>
          <p:grpSp>
            <p:nvGrpSpPr>
              <p:cNvPr id="946" name="Google Shape;946;p15"/>
              <p:cNvGrpSpPr/>
              <p:nvPr/>
            </p:nvGrpSpPr>
            <p:grpSpPr>
              <a:xfrm>
                <a:off x="9165716" y="4092916"/>
                <a:ext cx="461665" cy="514122"/>
                <a:chOff x="9165716" y="4092916"/>
                <a:chExt cx="461665" cy="514122"/>
              </a:xfrm>
            </p:grpSpPr>
            <p:sp>
              <p:nvSpPr>
                <p:cNvPr id="947" name="Google Shape;947;p15"/>
                <p:cNvSpPr/>
                <p:nvPr/>
              </p:nvSpPr>
              <p:spPr>
                <a:xfrm rot="5400000">
                  <a:off x="9139487" y="4119145"/>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8" name="Google Shape;948;p15"/>
                <p:cNvPicPr preferRelativeResize="0"/>
                <p:nvPr/>
              </p:nvPicPr>
              <p:blipFill rotWithShape="1">
                <a:blip r:embed="rId9">
                  <a:alphaModFix/>
                </a:blip>
                <a:srcRect/>
                <a:stretch/>
              </p:blipFill>
              <p:spPr>
                <a:xfrm>
                  <a:off x="9256123" y="4172924"/>
                  <a:ext cx="270652" cy="324782"/>
                </a:xfrm>
                <a:prstGeom prst="rect">
                  <a:avLst/>
                </a:prstGeom>
                <a:noFill/>
                <a:ln>
                  <a:noFill/>
                </a:ln>
              </p:spPr>
            </p:pic>
          </p:grpSp>
          <p:grpSp>
            <p:nvGrpSpPr>
              <p:cNvPr id="949" name="Google Shape;949;p15"/>
              <p:cNvGrpSpPr/>
              <p:nvPr/>
            </p:nvGrpSpPr>
            <p:grpSpPr>
              <a:xfrm>
                <a:off x="8695575" y="4092916"/>
                <a:ext cx="461665" cy="514122"/>
                <a:chOff x="9165716" y="4092916"/>
                <a:chExt cx="461665" cy="514122"/>
              </a:xfrm>
            </p:grpSpPr>
            <p:sp>
              <p:nvSpPr>
                <p:cNvPr id="950" name="Google Shape;950;p15"/>
                <p:cNvSpPr/>
                <p:nvPr/>
              </p:nvSpPr>
              <p:spPr>
                <a:xfrm rot="5400000">
                  <a:off x="9139487" y="4119145"/>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51" name="Google Shape;951;p15"/>
                <p:cNvPicPr preferRelativeResize="0"/>
                <p:nvPr/>
              </p:nvPicPr>
              <p:blipFill rotWithShape="1">
                <a:blip r:embed="rId9">
                  <a:alphaModFix/>
                </a:blip>
                <a:srcRect/>
                <a:stretch/>
              </p:blipFill>
              <p:spPr>
                <a:xfrm>
                  <a:off x="9256123" y="4172924"/>
                  <a:ext cx="270652" cy="324782"/>
                </a:xfrm>
                <a:prstGeom prst="rect">
                  <a:avLst/>
                </a:prstGeom>
                <a:noFill/>
                <a:ln>
                  <a:noFill/>
                </a:ln>
              </p:spPr>
            </p:pic>
          </p:grpSp>
          <p:grpSp>
            <p:nvGrpSpPr>
              <p:cNvPr id="952" name="Google Shape;952;p15"/>
              <p:cNvGrpSpPr/>
              <p:nvPr/>
            </p:nvGrpSpPr>
            <p:grpSpPr>
              <a:xfrm>
                <a:off x="8929300" y="4498661"/>
                <a:ext cx="461665" cy="514122"/>
                <a:chOff x="9165716" y="4092916"/>
                <a:chExt cx="461665" cy="514122"/>
              </a:xfrm>
            </p:grpSpPr>
            <p:sp>
              <p:nvSpPr>
                <p:cNvPr id="953" name="Google Shape;953;p15"/>
                <p:cNvSpPr/>
                <p:nvPr/>
              </p:nvSpPr>
              <p:spPr>
                <a:xfrm rot="5400000">
                  <a:off x="9139487" y="4119145"/>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54" name="Google Shape;954;p15"/>
                <p:cNvPicPr preferRelativeResize="0"/>
                <p:nvPr/>
              </p:nvPicPr>
              <p:blipFill rotWithShape="1">
                <a:blip r:embed="rId9">
                  <a:alphaModFix/>
                </a:blip>
                <a:srcRect/>
                <a:stretch/>
              </p:blipFill>
              <p:spPr>
                <a:xfrm>
                  <a:off x="9256123" y="4172924"/>
                  <a:ext cx="270652" cy="324782"/>
                </a:xfrm>
                <a:prstGeom prst="rect">
                  <a:avLst/>
                </a:prstGeom>
                <a:noFill/>
                <a:ln>
                  <a:noFill/>
                </a:ln>
              </p:spPr>
            </p:pic>
          </p:grpSp>
        </p:grpSp>
      </p:grpSp>
      <p:grpSp>
        <p:nvGrpSpPr>
          <p:cNvPr id="955" name="Google Shape;955;p15"/>
          <p:cNvGrpSpPr/>
          <p:nvPr/>
        </p:nvGrpSpPr>
        <p:grpSpPr>
          <a:xfrm>
            <a:off x="7136281" y="2983768"/>
            <a:ext cx="3528000" cy="215444"/>
            <a:chOff x="7136281" y="2472131"/>
            <a:chExt cx="3528000" cy="215444"/>
          </a:xfrm>
        </p:grpSpPr>
        <p:cxnSp>
          <p:nvCxnSpPr>
            <p:cNvPr id="956" name="Google Shape;956;p15"/>
            <p:cNvCxnSpPr/>
            <p:nvPr/>
          </p:nvCxnSpPr>
          <p:spPr>
            <a:xfrm rot="10800000">
              <a:off x="7136281" y="2569645"/>
              <a:ext cx="3528000" cy="0"/>
            </a:xfrm>
            <a:prstGeom prst="straightConnector1">
              <a:avLst/>
            </a:prstGeom>
            <a:noFill/>
            <a:ln w="9525" cap="flat" cmpd="sng">
              <a:solidFill>
                <a:schemeClr val="accent1"/>
              </a:solidFill>
              <a:prstDash val="solid"/>
              <a:miter lim="800000"/>
              <a:headEnd type="triangle" w="med" len="med"/>
              <a:tailEnd type="triangle" w="med" len="med"/>
            </a:ln>
          </p:spPr>
        </p:cxnSp>
        <p:sp>
          <p:nvSpPr>
            <p:cNvPr id="957" name="Google Shape;957;p15"/>
            <p:cNvSpPr txBox="1"/>
            <p:nvPr/>
          </p:nvSpPr>
          <p:spPr>
            <a:xfrm>
              <a:off x="7948038" y="2472131"/>
              <a:ext cx="487634" cy="215444"/>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control</a:t>
              </a:r>
              <a:endParaRPr sz="1400" b="0" i="0" u="none" strike="noStrike" cap="none">
                <a:solidFill>
                  <a:srgbClr val="000000"/>
                </a:solidFill>
                <a:latin typeface="Arial"/>
                <a:ea typeface="Arial"/>
                <a:cs typeface="Arial"/>
                <a:sym typeface="Arial"/>
              </a:endParaRPr>
            </a:p>
          </p:txBody>
        </p:sp>
      </p:grpSp>
      <p:grpSp>
        <p:nvGrpSpPr>
          <p:cNvPr id="958" name="Google Shape;958;p15"/>
          <p:cNvGrpSpPr/>
          <p:nvPr/>
        </p:nvGrpSpPr>
        <p:grpSpPr>
          <a:xfrm>
            <a:off x="7136281" y="3771135"/>
            <a:ext cx="2448000" cy="215444"/>
            <a:chOff x="7136281" y="3542529"/>
            <a:chExt cx="2448000" cy="215444"/>
          </a:xfrm>
        </p:grpSpPr>
        <p:cxnSp>
          <p:nvCxnSpPr>
            <p:cNvPr id="959" name="Google Shape;959;p15"/>
            <p:cNvCxnSpPr/>
            <p:nvPr/>
          </p:nvCxnSpPr>
          <p:spPr>
            <a:xfrm rot="10800000">
              <a:off x="7136281" y="3644486"/>
              <a:ext cx="2448000" cy="0"/>
            </a:xfrm>
            <a:prstGeom prst="straightConnector1">
              <a:avLst/>
            </a:prstGeom>
            <a:noFill/>
            <a:ln w="9525" cap="flat" cmpd="sng">
              <a:solidFill>
                <a:schemeClr val="accent1"/>
              </a:solidFill>
              <a:prstDash val="solid"/>
              <a:miter lim="800000"/>
              <a:headEnd type="triangle" w="med" len="med"/>
              <a:tailEnd type="triangle" w="med" len="med"/>
            </a:ln>
          </p:spPr>
        </p:cxnSp>
        <p:sp>
          <p:nvSpPr>
            <p:cNvPr id="960" name="Google Shape;960;p15"/>
            <p:cNvSpPr txBox="1"/>
            <p:nvPr/>
          </p:nvSpPr>
          <p:spPr>
            <a:xfrm>
              <a:off x="7948038" y="3542529"/>
              <a:ext cx="487634" cy="215444"/>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control</a:t>
              </a:r>
              <a:endParaRPr sz="1400" b="0" i="0" u="none" strike="noStrike" cap="none">
                <a:solidFill>
                  <a:srgbClr val="000000"/>
                </a:solidFill>
                <a:latin typeface="Arial"/>
                <a:ea typeface="Arial"/>
                <a:cs typeface="Arial"/>
                <a:sym typeface="Arial"/>
              </a:endParaRPr>
            </a:p>
          </p:txBody>
        </p:sp>
      </p:grpSp>
      <p:grpSp>
        <p:nvGrpSpPr>
          <p:cNvPr id="961" name="Google Shape;961;p15"/>
          <p:cNvGrpSpPr/>
          <p:nvPr/>
        </p:nvGrpSpPr>
        <p:grpSpPr>
          <a:xfrm>
            <a:off x="7136281" y="4619278"/>
            <a:ext cx="1584000" cy="215444"/>
            <a:chOff x="7136281" y="4619278"/>
            <a:chExt cx="1584000" cy="215444"/>
          </a:xfrm>
        </p:grpSpPr>
        <p:cxnSp>
          <p:nvCxnSpPr>
            <p:cNvPr id="962" name="Google Shape;962;p15"/>
            <p:cNvCxnSpPr/>
            <p:nvPr/>
          </p:nvCxnSpPr>
          <p:spPr>
            <a:xfrm rot="10800000">
              <a:off x="7136281" y="4723142"/>
              <a:ext cx="1584000" cy="0"/>
            </a:xfrm>
            <a:prstGeom prst="straightConnector1">
              <a:avLst/>
            </a:prstGeom>
            <a:noFill/>
            <a:ln w="9525" cap="flat" cmpd="sng">
              <a:solidFill>
                <a:schemeClr val="accent1"/>
              </a:solidFill>
              <a:prstDash val="solid"/>
              <a:miter lim="800000"/>
              <a:headEnd type="triangle" w="med" len="med"/>
              <a:tailEnd type="triangle" w="med" len="med"/>
            </a:ln>
          </p:spPr>
        </p:cxnSp>
        <p:sp>
          <p:nvSpPr>
            <p:cNvPr id="963" name="Google Shape;963;p15"/>
            <p:cNvSpPr txBox="1"/>
            <p:nvPr/>
          </p:nvSpPr>
          <p:spPr>
            <a:xfrm>
              <a:off x="7948038" y="4619278"/>
              <a:ext cx="487634" cy="215444"/>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control</a:t>
              </a:r>
              <a:endParaRPr sz="1400" b="0" i="0" u="none" strike="noStrike" cap="none">
                <a:solidFill>
                  <a:srgbClr val="000000"/>
                </a:solidFill>
                <a:latin typeface="Arial"/>
                <a:ea typeface="Arial"/>
                <a:cs typeface="Arial"/>
                <a:sym typeface="Arial"/>
              </a:endParaRPr>
            </a:p>
          </p:txBody>
        </p:sp>
      </p:grpSp>
      <p:cxnSp>
        <p:nvCxnSpPr>
          <p:cNvPr id="964" name="Google Shape;964;p15"/>
          <p:cNvCxnSpPr>
            <a:stCxn id="937" idx="0"/>
          </p:cNvCxnSpPr>
          <p:nvPr/>
        </p:nvCxnSpPr>
        <p:spPr>
          <a:xfrm>
            <a:off x="10043740" y="4055461"/>
            <a:ext cx="1800" cy="1132500"/>
          </a:xfrm>
          <a:prstGeom prst="straightConnector1">
            <a:avLst/>
          </a:prstGeom>
          <a:noFill/>
          <a:ln w="9525" cap="flat" cmpd="sng">
            <a:solidFill>
              <a:srgbClr val="007FBA"/>
            </a:solidFill>
            <a:prstDash val="solid"/>
            <a:round/>
            <a:headEnd type="none" w="sm" len="sm"/>
            <a:tailEnd type="none" w="sm" len="sm"/>
          </a:ln>
        </p:spPr>
      </p:cxnSp>
      <p:cxnSp>
        <p:nvCxnSpPr>
          <p:cNvPr id="965" name="Google Shape;965;p15"/>
          <p:cNvCxnSpPr/>
          <p:nvPr/>
        </p:nvCxnSpPr>
        <p:spPr>
          <a:xfrm flipH="1">
            <a:off x="3559067" y="3036112"/>
            <a:ext cx="7616100" cy="2156400"/>
          </a:xfrm>
          <a:prstGeom prst="bentConnector3">
            <a:avLst>
              <a:gd name="adj1" fmla="val -15"/>
            </a:avLst>
          </a:prstGeom>
          <a:noFill/>
          <a:ln w="9525" cap="flat" cmpd="sng">
            <a:solidFill>
              <a:srgbClr val="007FBA"/>
            </a:solidFill>
            <a:prstDash val="solid"/>
            <a:round/>
            <a:headEnd type="none" w="sm" len="sm"/>
            <a:tailEnd type="triangle" w="med" len="med"/>
          </a:ln>
        </p:spPr>
      </p:cxnSp>
      <p:sp>
        <p:nvSpPr>
          <p:cNvPr id="966" name="Google Shape;966;p15"/>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sz="2400" b="1">
                <a:solidFill>
                  <a:schemeClr val="lt2"/>
                </a:solidFill>
                <a:latin typeface="Titillium Web"/>
                <a:ea typeface="Titillium Web"/>
                <a:cs typeface="Titillium Web"/>
                <a:sym typeface="Titillium Web"/>
              </a:rPr>
              <a:t>Streaming &amp; Big Data Infrastructure as Code on Kubernetes</a:t>
            </a:r>
            <a:endParaRPr/>
          </a:p>
        </p:txBody>
      </p:sp>
      <p:sp>
        <p:nvSpPr>
          <p:cNvPr id="967" name="Google Shape;967;p15"/>
          <p:cNvSpPr/>
          <p:nvPr/>
        </p:nvSpPr>
        <p:spPr>
          <a:xfrm>
            <a:off x="2596805" y="1128058"/>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8" name="Google Shape;968;p15"/>
          <p:cNvSpPr/>
          <p:nvPr/>
        </p:nvSpPr>
        <p:spPr>
          <a:xfrm>
            <a:off x="6473625" y="1139900"/>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69" name="Google Shape;969;p15" descr="Kubernetes icon - Download on Iconfinder on Iconfinder"/>
          <p:cNvPicPr preferRelativeResize="0"/>
          <p:nvPr/>
        </p:nvPicPr>
        <p:blipFill rotWithShape="1">
          <a:blip r:embed="rId10">
            <a:alphaModFix/>
          </a:blip>
          <a:srcRect l="14226" t="14420" r="14454" b="12847"/>
          <a:stretch/>
        </p:blipFill>
        <p:spPr>
          <a:xfrm>
            <a:off x="6568879" y="1229900"/>
            <a:ext cx="529492" cy="540000"/>
          </a:xfrm>
          <a:prstGeom prst="ellipse">
            <a:avLst/>
          </a:prstGeom>
          <a:noFill/>
          <a:ln>
            <a:noFill/>
          </a:ln>
        </p:spPr>
      </p:pic>
      <p:pic>
        <p:nvPicPr>
          <p:cNvPr id="970" name="Google Shape;970;p15" descr="Github Icon Png - Logo Icon Svg Github,Github Logo Svg - free transparent  png images - pngaaa.com"/>
          <p:cNvPicPr preferRelativeResize="0"/>
          <p:nvPr/>
        </p:nvPicPr>
        <p:blipFill rotWithShape="1">
          <a:blip r:embed="rId11">
            <a:alphaModFix/>
          </a:blip>
          <a:srcRect l="29138" t="22971" r="29517" b="17762"/>
          <a:stretch/>
        </p:blipFill>
        <p:spPr>
          <a:xfrm>
            <a:off x="2675782" y="1242123"/>
            <a:ext cx="562046" cy="529967"/>
          </a:xfrm>
          <a:prstGeom prst="ellipse">
            <a:avLst/>
          </a:prstGeom>
          <a:noFill/>
          <a:ln>
            <a:noFill/>
          </a:ln>
        </p:spPr>
      </p:pic>
      <p:grpSp>
        <p:nvGrpSpPr>
          <p:cNvPr id="971" name="Google Shape;971;p15"/>
          <p:cNvGrpSpPr/>
          <p:nvPr/>
        </p:nvGrpSpPr>
        <p:grpSpPr>
          <a:xfrm>
            <a:off x="10711761" y="2443235"/>
            <a:ext cx="932535" cy="1093424"/>
            <a:chOff x="10423976" y="1886628"/>
            <a:chExt cx="932535" cy="1093424"/>
          </a:xfrm>
        </p:grpSpPr>
        <p:grpSp>
          <p:nvGrpSpPr>
            <p:cNvPr id="972" name="Google Shape;972;p15"/>
            <p:cNvGrpSpPr/>
            <p:nvPr/>
          </p:nvGrpSpPr>
          <p:grpSpPr>
            <a:xfrm>
              <a:off x="10423976" y="2063550"/>
              <a:ext cx="932535" cy="916502"/>
              <a:chOff x="10526617" y="2110205"/>
              <a:chExt cx="932535" cy="916502"/>
            </a:xfrm>
          </p:grpSpPr>
          <p:sp>
            <p:nvSpPr>
              <p:cNvPr id="973" name="Google Shape;973;p15"/>
              <p:cNvSpPr/>
              <p:nvPr/>
            </p:nvSpPr>
            <p:spPr>
              <a:xfrm rot="5400000">
                <a:off x="10732904" y="253881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974" name="Google Shape;974;p15"/>
              <p:cNvGrpSpPr/>
              <p:nvPr/>
            </p:nvGrpSpPr>
            <p:grpSpPr>
              <a:xfrm>
                <a:off x="10526617" y="2110205"/>
                <a:ext cx="932535" cy="830978"/>
                <a:chOff x="10526617" y="2110205"/>
                <a:chExt cx="932535" cy="830978"/>
              </a:xfrm>
            </p:grpSpPr>
            <p:sp>
              <p:nvSpPr>
                <p:cNvPr id="975" name="Google Shape;975;p15"/>
                <p:cNvSpPr/>
                <p:nvPr/>
              </p:nvSpPr>
              <p:spPr>
                <a:xfrm rot="5400000">
                  <a:off x="10500388" y="213643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6" name="Google Shape;976;p15"/>
                <p:cNvSpPr/>
                <p:nvPr/>
              </p:nvSpPr>
              <p:spPr>
                <a:xfrm rot="5400000">
                  <a:off x="10971258" y="2137241"/>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77" name="Google Shape;977;p15" descr="Apache NiFi Users Group - DC VA MD (Columbia, MD) | Meetup"/>
                <p:cNvPicPr preferRelativeResize="0"/>
                <p:nvPr/>
              </p:nvPicPr>
              <p:blipFill rotWithShape="1">
                <a:blip r:embed="rId12">
                  <a:alphaModFix/>
                </a:blip>
                <a:srcRect/>
                <a:stretch/>
              </p:blipFill>
              <p:spPr>
                <a:xfrm>
                  <a:off x="10628786" y="2178662"/>
                  <a:ext cx="263676" cy="364505"/>
                </a:xfrm>
                <a:prstGeom prst="rect">
                  <a:avLst/>
                </a:prstGeom>
                <a:noFill/>
                <a:ln>
                  <a:noFill/>
                </a:ln>
              </p:spPr>
            </p:pic>
            <p:pic>
              <p:nvPicPr>
                <p:cNvPr id="978" name="Google Shape;978;p15" descr="Apache NiFi Users Group - DC VA MD (Columbia, MD) | Meetup"/>
                <p:cNvPicPr preferRelativeResize="0"/>
                <p:nvPr/>
              </p:nvPicPr>
              <p:blipFill rotWithShape="1">
                <a:blip r:embed="rId12">
                  <a:alphaModFix/>
                </a:blip>
                <a:srcRect/>
                <a:stretch/>
              </p:blipFill>
              <p:spPr>
                <a:xfrm>
                  <a:off x="11116468" y="2178662"/>
                  <a:ext cx="263676" cy="364505"/>
                </a:xfrm>
                <a:prstGeom prst="rect">
                  <a:avLst/>
                </a:prstGeom>
                <a:noFill/>
                <a:ln>
                  <a:noFill/>
                </a:ln>
              </p:spPr>
            </p:pic>
            <p:pic>
              <p:nvPicPr>
                <p:cNvPr id="979" name="Google Shape;979;p15" descr="Apache NiFi Users Group - DC VA MD (Columbia, MD) | Meetup"/>
                <p:cNvPicPr preferRelativeResize="0"/>
                <p:nvPr/>
              </p:nvPicPr>
              <p:blipFill rotWithShape="1">
                <a:blip r:embed="rId12">
                  <a:alphaModFix/>
                </a:blip>
                <a:srcRect/>
                <a:stretch/>
              </p:blipFill>
              <p:spPr>
                <a:xfrm>
                  <a:off x="10865648" y="2576678"/>
                  <a:ext cx="263676" cy="364505"/>
                </a:xfrm>
                <a:prstGeom prst="rect">
                  <a:avLst/>
                </a:prstGeom>
                <a:noFill/>
                <a:ln>
                  <a:noFill/>
                </a:ln>
              </p:spPr>
            </p:pic>
          </p:grpSp>
        </p:grpSp>
        <p:sp>
          <p:nvSpPr>
            <p:cNvPr id="980" name="Google Shape;980;p15"/>
            <p:cNvSpPr txBox="1"/>
            <p:nvPr/>
          </p:nvSpPr>
          <p:spPr>
            <a:xfrm>
              <a:off x="10570429" y="1886628"/>
              <a:ext cx="680132"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Nifi Cluster</a:t>
              </a:r>
              <a:endParaRPr sz="800" b="0" i="0" u="none" strike="noStrike" cap="none">
                <a:solidFill>
                  <a:schemeClr val="dk1"/>
                </a:solidFill>
                <a:latin typeface="Titillium Web"/>
                <a:ea typeface="Titillium Web"/>
                <a:cs typeface="Titillium Web"/>
                <a:sym typeface="Titillium Web"/>
              </a:endParaRPr>
            </a:p>
          </p:txBody>
        </p:sp>
      </p:grpSp>
      <p:grpSp>
        <p:nvGrpSpPr>
          <p:cNvPr id="981" name="Google Shape;981;p15"/>
          <p:cNvGrpSpPr/>
          <p:nvPr/>
        </p:nvGrpSpPr>
        <p:grpSpPr>
          <a:xfrm>
            <a:off x="9642356" y="1083389"/>
            <a:ext cx="720000" cy="720000"/>
            <a:chOff x="6626025" y="1368394"/>
            <a:chExt cx="720000" cy="720000"/>
          </a:xfrm>
        </p:grpSpPr>
        <p:sp>
          <p:nvSpPr>
            <p:cNvPr id="982" name="Google Shape;982;p15"/>
            <p:cNvSpPr/>
            <p:nvPr/>
          </p:nvSpPr>
          <p:spPr>
            <a:xfrm>
              <a:off x="6626025" y="1368394"/>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83" name="Google Shape;983;p15" descr="Kubernetes icon - Download on Iconfinder on Iconfinder"/>
            <p:cNvPicPr preferRelativeResize="0"/>
            <p:nvPr/>
          </p:nvPicPr>
          <p:blipFill rotWithShape="1">
            <a:blip r:embed="rId10">
              <a:alphaModFix/>
            </a:blip>
            <a:srcRect l="14226" t="14420" r="14454" b="12847"/>
            <a:stretch/>
          </p:blipFill>
          <p:spPr>
            <a:xfrm>
              <a:off x="6721279" y="1458394"/>
              <a:ext cx="529492" cy="540000"/>
            </a:xfrm>
            <a:prstGeom prst="ellipse">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21"/>
                                        </p:tgtEl>
                                        <p:attrNameLst>
                                          <p:attrName>style.visibility</p:attrName>
                                        </p:attrNameLst>
                                      </p:cBhvr>
                                      <p:to>
                                        <p:strVal val="visible"/>
                                      </p:to>
                                    </p:set>
                                    <p:anim calcmode="lin" valueType="num">
                                      <p:cBhvr additive="base">
                                        <p:cTn id="7" dur="500"/>
                                        <p:tgtEl>
                                          <p:spTgt spid="921"/>
                                        </p:tgtEl>
                                        <p:attrNameLst>
                                          <p:attrName>ppt_w</p:attrName>
                                        </p:attrNameLst>
                                      </p:cBhvr>
                                      <p:tavLst>
                                        <p:tav tm="0">
                                          <p:val>
                                            <p:strVal val="0"/>
                                          </p:val>
                                        </p:tav>
                                        <p:tav tm="100000">
                                          <p:val>
                                            <p:strVal val="#ppt_w"/>
                                          </p:val>
                                        </p:tav>
                                      </p:tavLst>
                                    </p:anim>
                                    <p:anim calcmode="lin" valueType="num">
                                      <p:cBhvr additive="base">
                                        <p:cTn id="8" dur="500"/>
                                        <p:tgtEl>
                                          <p:spTgt spid="92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912"/>
                                        </p:tgtEl>
                                        <p:attrNameLst>
                                          <p:attrName>style.visibility</p:attrName>
                                        </p:attrNameLst>
                                      </p:cBhvr>
                                      <p:to>
                                        <p:strVal val="visible"/>
                                      </p:to>
                                    </p:set>
                                    <p:anim calcmode="lin" valueType="num">
                                      <p:cBhvr additive="base">
                                        <p:cTn id="11" dur="500"/>
                                        <p:tgtEl>
                                          <p:spTgt spid="912"/>
                                        </p:tgtEl>
                                        <p:attrNameLst>
                                          <p:attrName>ppt_w</p:attrName>
                                        </p:attrNameLst>
                                      </p:cBhvr>
                                      <p:tavLst>
                                        <p:tav tm="0">
                                          <p:val>
                                            <p:strVal val="0"/>
                                          </p:val>
                                        </p:tav>
                                        <p:tav tm="100000">
                                          <p:val>
                                            <p:strVal val="#ppt_w"/>
                                          </p:val>
                                        </p:tav>
                                      </p:tavLst>
                                    </p:anim>
                                    <p:anim calcmode="lin" valueType="num">
                                      <p:cBhvr additive="base">
                                        <p:cTn id="12" dur="500"/>
                                        <p:tgtEl>
                                          <p:spTgt spid="912"/>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909"/>
                                        </p:tgtEl>
                                        <p:attrNameLst>
                                          <p:attrName>style.visibility</p:attrName>
                                        </p:attrNameLst>
                                      </p:cBhvr>
                                      <p:to>
                                        <p:strVal val="visible"/>
                                      </p:to>
                                    </p:set>
                                    <p:anim calcmode="lin" valueType="num">
                                      <p:cBhvr additive="base">
                                        <p:cTn id="15" dur="500"/>
                                        <p:tgtEl>
                                          <p:spTgt spid="909"/>
                                        </p:tgtEl>
                                        <p:attrNameLst>
                                          <p:attrName>ppt_w</p:attrName>
                                        </p:attrNameLst>
                                      </p:cBhvr>
                                      <p:tavLst>
                                        <p:tav tm="0">
                                          <p:val>
                                            <p:strVal val="0"/>
                                          </p:val>
                                        </p:tav>
                                        <p:tav tm="100000">
                                          <p:val>
                                            <p:strVal val="#ppt_w"/>
                                          </p:val>
                                        </p:tav>
                                      </p:tavLst>
                                    </p:anim>
                                    <p:anim calcmode="lin" valueType="num">
                                      <p:cBhvr additive="base">
                                        <p:cTn id="16" dur="500"/>
                                        <p:tgtEl>
                                          <p:spTgt spid="909"/>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890"/>
                                        </p:tgtEl>
                                        <p:attrNameLst>
                                          <p:attrName>style.visibility</p:attrName>
                                        </p:attrNameLst>
                                      </p:cBhvr>
                                      <p:to>
                                        <p:strVal val="visible"/>
                                      </p:to>
                                    </p:set>
                                    <p:anim calcmode="lin" valueType="num">
                                      <p:cBhvr additive="base">
                                        <p:cTn id="19" dur="500"/>
                                        <p:tgtEl>
                                          <p:spTgt spid="890"/>
                                        </p:tgtEl>
                                        <p:attrNameLst>
                                          <p:attrName>ppt_w</p:attrName>
                                        </p:attrNameLst>
                                      </p:cBhvr>
                                      <p:tavLst>
                                        <p:tav tm="0">
                                          <p:val>
                                            <p:strVal val="0"/>
                                          </p:val>
                                        </p:tav>
                                        <p:tav tm="100000">
                                          <p:val>
                                            <p:strVal val="#ppt_w"/>
                                          </p:val>
                                        </p:tav>
                                      </p:tavLst>
                                    </p:anim>
                                    <p:anim calcmode="lin" valueType="num">
                                      <p:cBhvr additive="base">
                                        <p:cTn id="20" dur="500"/>
                                        <p:tgtEl>
                                          <p:spTgt spid="890"/>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893"/>
                                        </p:tgtEl>
                                        <p:attrNameLst>
                                          <p:attrName>style.visibility</p:attrName>
                                        </p:attrNameLst>
                                      </p:cBhvr>
                                      <p:to>
                                        <p:strVal val="visible"/>
                                      </p:to>
                                    </p:set>
                                    <p:anim calcmode="lin" valueType="num">
                                      <p:cBhvr additive="base">
                                        <p:cTn id="23" dur="500"/>
                                        <p:tgtEl>
                                          <p:spTgt spid="893"/>
                                        </p:tgtEl>
                                        <p:attrNameLst>
                                          <p:attrName>ppt_w</p:attrName>
                                        </p:attrNameLst>
                                      </p:cBhvr>
                                      <p:tavLst>
                                        <p:tav tm="0">
                                          <p:val>
                                            <p:strVal val="0"/>
                                          </p:val>
                                        </p:tav>
                                        <p:tav tm="100000">
                                          <p:val>
                                            <p:strVal val="#ppt_w"/>
                                          </p:val>
                                        </p:tav>
                                      </p:tavLst>
                                    </p:anim>
                                    <p:anim calcmode="lin" valueType="num">
                                      <p:cBhvr additive="base">
                                        <p:cTn id="24" dur="500"/>
                                        <p:tgtEl>
                                          <p:spTgt spid="893"/>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915"/>
                                        </p:tgtEl>
                                        <p:attrNameLst>
                                          <p:attrName>style.visibility</p:attrName>
                                        </p:attrNameLst>
                                      </p:cBhvr>
                                      <p:to>
                                        <p:strVal val="visible"/>
                                      </p:to>
                                    </p:set>
                                    <p:anim calcmode="lin" valueType="num">
                                      <p:cBhvr additive="base">
                                        <p:cTn id="27" dur="500"/>
                                        <p:tgtEl>
                                          <p:spTgt spid="915"/>
                                        </p:tgtEl>
                                        <p:attrNameLst>
                                          <p:attrName>ppt_w</p:attrName>
                                        </p:attrNameLst>
                                      </p:cBhvr>
                                      <p:tavLst>
                                        <p:tav tm="0">
                                          <p:val>
                                            <p:strVal val="0"/>
                                          </p:val>
                                        </p:tav>
                                        <p:tav tm="100000">
                                          <p:val>
                                            <p:strVal val="#ppt_w"/>
                                          </p:val>
                                        </p:tav>
                                      </p:tavLst>
                                    </p:anim>
                                    <p:anim calcmode="lin" valueType="num">
                                      <p:cBhvr additive="base">
                                        <p:cTn id="28" dur="500"/>
                                        <p:tgtEl>
                                          <p:spTgt spid="915"/>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916"/>
                                        </p:tgtEl>
                                        <p:attrNameLst>
                                          <p:attrName>style.visibility</p:attrName>
                                        </p:attrNameLst>
                                      </p:cBhvr>
                                      <p:to>
                                        <p:strVal val="visible"/>
                                      </p:to>
                                    </p:set>
                                    <p:anim calcmode="lin" valueType="num">
                                      <p:cBhvr additive="base">
                                        <p:cTn id="31" dur="500"/>
                                        <p:tgtEl>
                                          <p:spTgt spid="916"/>
                                        </p:tgtEl>
                                        <p:attrNameLst>
                                          <p:attrName>ppt_w</p:attrName>
                                        </p:attrNameLst>
                                      </p:cBhvr>
                                      <p:tavLst>
                                        <p:tav tm="0">
                                          <p:val>
                                            <p:strVal val="0"/>
                                          </p:val>
                                        </p:tav>
                                        <p:tav tm="100000">
                                          <p:val>
                                            <p:strVal val="#ppt_w"/>
                                          </p:val>
                                        </p:tav>
                                      </p:tavLst>
                                    </p:anim>
                                    <p:anim calcmode="lin" valueType="num">
                                      <p:cBhvr additive="base">
                                        <p:cTn id="32" dur="500"/>
                                        <p:tgtEl>
                                          <p:spTgt spid="916"/>
                                        </p:tgtEl>
                                        <p:attrNameLst>
                                          <p:attrName>ppt_h</p:attrName>
                                        </p:attrNameLst>
                                      </p:cBhvr>
                                      <p:tavLst>
                                        <p:tav tm="0">
                                          <p:val>
                                            <p:strVal val="0"/>
                                          </p:val>
                                        </p:tav>
                                        <p:tav tm="100000">
                                          <p:val>
                                            <p:strVal val="#ppt_h"/>
                                          </p:val>
                                        </p:tav>
                                      </p:tavLst>
                                    </p:anim>
                                  </p:childTnLst>
                                </p:cTn>
                              </p:par>
                            </p:childTnLst>
                          </p:cTn>
                        </p:par>
                        <p:par>
                          <p:cTn id="33" fill="hold">
                            <p:stCondLst>
                              <p:cond delay="500"/>
                            </p:stCondLst>
                            <p:childTnLst>
                              <p:par>
                                <p:cTn id="34" presetID="23" presetClass="entr" presetSubtype="16" fill="hold" nodeType="afterEffect">
                                  <p:stCondLst>
                                    <p:cond delay="0"/>
                                  </p:stCondLst>
                                  <p:childTnLst>
                                    <p:set>
                                      <p:cBhvr>
                                        <p:cTn id="35" dur="1" fill="hold">
                                          <p:stCondLst>
                                            <p:cond delay="0"/>
                                          </p:stCondLst>
                                        </p:cTn>
                                        <p:tgtEl>
                                          <p:spTgt spid="931"/>
                                        </p:tgtEl>
                                        <p:attrNameLst>
                                          <p:attrName>style.visibility</p:attrName>
                                        </p:attrNameLst>
                                      </p:cBhvr>
                                      <p:to>
                                        <p:strVal val="visible"/>
                                      </p:to>
                                    </p:set>
                                    <p:anim calcmode="lin" valueType="num">
                                      <p:cBhvr additive="base">
                                        <p:cTn id="36" dur="500"/>
                                        <p:tgtEl>
                                          <p:spTgt spid="931"/>
                                        </p:tgtEl>
                                        <p:attrNameLst>
                                          <p:attrName>ppt_w</p:attrName>
                                        </p:attrNameLst>
                                      </p:cBhvr>
                                      <p:tavLst>
                                        <p:tav tm="0">
                                          <p:val>
                                            <p:strVal val="0"/>
                                          </p:val>
                                        </p:tav>
                                        <p:tav tm="100000">
                                          <p:val>
                                            <p:strVal val="#ppt_w"/>
                                          </p:val>
                                        </p:tav>
                                      </p:tavLst>
                                    </p:anim>
                                    <p:anim calcmode="lin" valueType="num">
                                      <p:cBhvr additive="base">
                                        <p:cTn id="37" dur="500"/>
                                        <p:tgtEl>
                                          <p:spTgt spid="931"/>
                                        </p:tgtEl>
                                        <p:attrNameLst>
                                          <p:attrName>ppt_h</p:attrName>
                                        </p:attrNameLst>
                                      </p:cBhvr>
                                      <p:tavLst>
                                        <p:tav tm="0">
                                          <p:val>
                                            <p:strVal val="0"/>
                                          </p:val>
                                        </p:tav>
                                        <p:tav tm="100000">
                                          <p:val>
                                            <p:strVal val="#ppt_h"/>
                                          </p:val>
                                        </p:tav>
                                      </p:tavLst>
                                    </p:anim>
                                  </p:childTnLst>
                                </p:cTn>
                              </p:par>
                              <p:par>
                                <p:cTn id="38" presetID="23" presetClass="entr" presetSubtype="16" fill="hold" nodeType="withEffect">
                                  <p:stCondLst>
                                    <p:cond delay="0"/>
                                  </p:stCondLst>
                                  <p:childTnLst>
                                    <p:set>
                                      <p:cBhvr>
                                        <p:cTn id="39" dur="1" fill="hold">
                                          <p:stCondLst>
                                            <p:cond delay="0"/>
                                          </p:stCondLst>
                                        </p:cTn>
                                        <p:tgtEl>
                                          <p:spTgt spid="927"/>
                                        </p:tgtEl>
                                        <p:attrNameLst>
                                          <p:attrName>style.visibility</p:attrName>
                                        </p:attrNameLst>
                                      </p:cBhvr>
                                      <p:to>
                                        <p:strVal val="visible"/>
                                      </p:to>
                                    </p:set>
                                    <p:anim calcmode="lin" valueType="num">
                                      <p:cBhvr additive="base">
                                        <p:cTn id="40" dur="500"/>
                                        <p:tgtEl>
                                          <p:spTgt spid="927"/>
                                        </p:tgtEl>
                                        <p:attrNameLst>
                                          <p:attrName>ppt_w</p:attrName>
                                        </p:attrNameLst>
                                      </p:cBhvr>
                                      <p:tavLst>
                                        <p:tav tm="0">
                                          <p:val>
                                            <p:strVal val="0"/>
                                          </p:val>
                                        </p:tav>
                                        <p:tav tm="100000">
                                          <p:val>
                                            <p:strVal val="#ppt_w"/>
                                          </p:val>
                                        </p:tav>
                                      </p:tavLst>
                                    </p:anim>
                                    <p:anim calcmode="lin" valueType="num">
                                      <p:cBhvr additive="base">
                                        <p:cTn id="41" dur="500"/>
                                        <p:tgtEl>
                                          <p:spTgt spid="927"/>
                                        </p:tgtEl>
                                        <p:attrNameLst>
                                          <p:attrName>ppt_h</p:attrName>
                                        </p:attrNameLst>
                                      </p:cBhvr>
                                      <p:tavLst>
                                        <p:tav tm="0">
                                          <p:val>
                                            <p:strVal val="0"/>
                                          </p:val>
                                        </p:tav>
                                        <p:tav tm="100000">
                                          <p:val>
                                            <p:strVal val="#ppt_h"/>
                                          </p:val>
                                        </p:tav>
                                      </p:tavLst>
                                    </p:anim>
                                  </p:childTnLst>
                                </p:cTn>
                              </p:par>
                              <p:par>
                                <p:cTn id="42" presetID="23" presetClass="entr" presetSubtype="16" fill="hold" nodeType="withEffect">
                                  <p:stCondLst>
                                    <p:cond delay="0"/>
                                  </p:stCondLst>
                                  <p:childTnLst>
                                    <p:set>
                                      <p:cBhvr>
                                        <p:cTn id="43" dur="1" fill="hold">
                                          <p:stCondLst>
                                            <p:cond delay="0"/>
                                          </p:stCondLst>
                                        </p:cTn>
                                        <p:tgtEl>
                                          <p:spTgt spid="925"/>
                                        </p:tgtEl>
                                        <p:attrNameLst>
                                          <p:attrName>style.visibility</p:attrName>
                                        </p:attrNameLst>
                                      </p:cBhvr>
                                      <p:to>
                                        <p:strVal val="visible"/>
                                      </p:to>
                                    </p:set>
                                    <p:anim calcmode="lin" valueType="num">
                                      <p:cBhvr additive="base">
                                        <p:cTn id="44" dur="500"/>
                                        <p:tgtEl>
                                          <p:spTgt spid="925"/>
                                        </p:tgtEl>
                                        <p:attrNameLst>
                                          <p:attrName>ppt_w</p:attrName>
                                        </p:attrNameLst>
                                      </p:cBhvr>
                                      <p:tavLst>
                                        <p:tav tm="0">
                                          <p:val>
                                            <p:strVal val="0"/>
                                          </p:val>
                                        </p:tav>
                                        <p:tav tm="100000">
                                          <p:val>
                                            <p:strVal val="#ppt_w"/>
                                          </p:val>
                                        </p:tav>
                                      </p:tavLst>
                                    </p:anim>
                                    <p:anim calcmode="lin" valueType="num">
                                      <p:cBhvr additive="base">
                                        <p:cTn id="45" dur="500"/>
                                        <p:tgtEl>
                                          <p:spTgt spid="925"/>
                                        </p:tgtEl>
                                        <p:attrNameLst>
                                          <p:attrName>ppt_h</p:attrName>
                                        </p:attrNameLst>
                                      </p:cBhvr>
                                      <p:tavLst>
                                        <p:tav tm="0">
                                          <p:val>
                                            <p:strVal val="0"/>
                                          </p:val>
                                        </p:tav>
                                        <p:tav tm="100000">
                                          <p:val>
                                            <p:strVal val="#ppt_h"/>
                                          </p:val>
                                        </p:tav>
                                      </p:tavLst>
                                    </p:anim>
                                  </p:childTnLst>
                                </p:cTn>
                              </p:par>
                              <p:par>
                                <p:cTn id="46" presetID="23" presetClass="entr" presetSubtype="16" fill="hold" nodeType="withEffect">
                                  <p:stCondLst>
                                    <p:cond delay="0"/>
                                  </p:stCondLst>
                                  <p:childTnLst>
                                    <p:set>
                                      <p:cBhvr>
                                        <p:cTn id="47" dur="1" fill="hold">
                                          <p:stCondLst>
                                            <p:cond delay="0"/>
                                          </p:stCondLst>
                                        </p:cTn>
                                        <p:tgtEl>
                                          <p:spTgt spid="924"/>
                                        </p:tgtEl>
                                        <p:attrNameLst>
                                          <p:attrName>style.visibility</p:attrName>
                                        </p:attrNameLst>
                                      </p:cBhvr>
                                      <p:to>
                                        <p:strVal val="visible"/>
                                      </p:to>
                                    </p:set>
                                    <p:anim calcmode="lin" valueType="num">
                                      <p:cBhvr additive="base">
                                        <p:cTn id="48" dur="500"/>
                                        <p:tgtEl>
                                          <p:spTgt spid="924"/>
                                        </p:tgtEl>
                                        <p:attrNameLst>
                                          <p:attrName>ppt_w</p:attrName>
                                        </p:attrNameLst>
                                      </p:cBhvr>
                                      <p:tavLst>
                                        <p:tav tm="0">
                                          <p:val>
                                            <p:strVal val="0"/>
                                          </p:val>
                                        </p:tav>
                                        <p:tav tm="100000">
                                          <p:val>
                                            <p:strVal val="#ppt_w"/>
                                          </p:val>
                                        </p:tav>
                                      </p:tavLst>
                                    </p:anim>
                                    <p:anim calcmode="lin" valueType="num">
                                      <p:cBhvr additive="base">
                                        <p:cTn id="49" dur="500"/>
                                        <p:tgtEl>
                                          <p:spTgt spid="924"/>
                                        </p:tgtEl>
                                        <p:attrNameLst>
                                          <p:attrName>ppt_h</p:attrName>
                                        </p:attrNameLst>
                                      </p:cBhvr>
                                      <p:tavLst>
                                        <p:tav tm="0">
                                          <p:val>
                                            <p:strVal val="0"/>
                                          </p:val>
                                        </p:tav>
                                        <p:tav tm="100000">
                                          <p:val>
                                            <p:strVal val="#ppt_h"/>
                                          </p:val>
                                        </p:tav>
                                      </p:tavLst>
                                    </p:anim>
                                  </p:childTnLst>
                                </p:cTn>
                              </p:par>
                              <p:par>
                                <p:cTn id="50" presetID="23" presetClass="entr" presetSubtype="16" fill="hold" nodeType="withEffect">
                                  <p:stCondLst>
                                    <p:cond delay="0"/>
                                  </p:stCondLst>
                                  <p:childTnLst>
                                    <p:set>
                                      <p:cBhvr>
                                        <p:cTn id="51" dur="1" fill="hold">
                                          <p:stCondLst>
                                            <p:cond delay="0"/>
                                          </p:stCondLst>
                                        </p:cTn>
                                        <p:tgtEl>
                                          <p:spTgt spid="926"/>
                                        </p:tgtEl>
                                        <p:attrNameLst>
                                          <p:attrName>style.visibility</p:attrName>
                                        </p:attrNameLst>
                                      </p:cBhvr>
                                      <p:to>
                                        <p:strVal val="visible"/>
                                      </p:to>
                                    </p:set>
                                    <p:anim calcmode="lin" valueType="num">
                                      <p:cBhvr additive="base">
                                        <p:cTn id="52" dur="500"/>
                                        <p:tgtEl>
                                          <p:spTgt spid="926"/>
                                        </p:tgtEl>
                                        <p:attrNameLst>
                                          <p:attrName>ppt_w</p:attrName>
                                        </p:attrNameLst>
                                      </p:cBhvr>
                                      <p:tavLst>
                                        <p:tav tm="0">
                                          <p:val>
                                            <p:strVal val="0"/>
                                          </p:val>
                                        </p:tav>
                                        <p:tav tm="100000">
                                          <p:val>
                                            <p:strVal val="#ppt_w"/>
                                          </p:val>
                                        </p:tav>
                                      </p:tavLst>
                                    </p:anim>
                                    <p:anim calcmode="lin" valueType="num">
                                      <p:cBhvr additive="base">
                                        <p:cTn id="53" dur="500"/>
                                        <p:tgtEl>
                                          <p:spTgt spid="926"/>
                                        </p:tgtEl>
                                        <p:attrNameLst>
                                          <p:attrName>ppt_h</p:attrName>
                                        </p:attrNameLst>
                                      </p:cBhvr>
                                      <p:tavLst>
                                        <p:tav tm="0">
                                          <p:val>
                                            <p:strVal val="0"/>
                                          </p:val>
                                        </p:tav>
                                        <p:tav tm="100000">
                                          <p:val>
                                            <p:strVal val="#ppt_h"/>
                                          </p:val>
                                        </p:tav>
                                      </p:tavLst>
                                    </p:anim>
                                  </p:childTnLst>
                                </p:cTn>
                              </p:par>
                            </p:childTnLst>
                          </p:cTn>
                        </p:par>
                        <p:par>
                          <p:cTn id="54" fill="hold">
                            <p:stCondLst>
                              <p:cond delay="1000"/>
                            </p:stCondLst>
                            <p:childTnLst>
                              <p:par>
                                <p:cTn id="55" presetID="23" presetClass="entr" presetSubtype="16" fill="hold" nodeType="afterEffect">
                                  <p:stCondLst>
                                    <p:cond delay="0"/>
                                  </p:stCondLst>
                                  <p:childTnLst>
                                    <p:set>
                                      <p:cBhvr>
                                        <p:cTn id="56" dur="1" fill="hold">
                                          <p:stCondLst>
                                            <p:cond delay="0"/>
                                          </p:stCondLst>
                                        </p:cTn>
                                        <p:tgtEl>
                                          <p:spTgt spid="920"/>
                                        </p:tgtEl>
                                        <p:attrNameLst>
                                          <p:attrName>style.visibility</p:attrName>
                                        </p:attrNameLst>
                                      </p:cBhvr>
                                      <p:to>
                                        <p:strVal val="visible"/>
                                      </p:to>
                                    </p:set>
                                    <p:anim calcmode="lin" valueType="num">
                                      <p:cBhvr additive="base">
                                        <p:cTn id="57" dur="500"/>
                                        <p:tgtEl>
                                          <p:spTgt spid="920"/>
                                        </p:tgtEl>
                                        <p:attrNameLst>
                                          <p:attrName>ppt_w</p:attrName>
                                        </p:attrNameLst>
                                      </p:cBhvr>
                                      <p:tavLst>
                                        <p:tav tm="0">
                                          <p:val>
                                            <p:strVal val="0"/>
                                          </p:val>
                                        </p:tav>
                                        <p:tav tm="100000">
                                          <p:val>
                                            <p:strVal val="#ppt_w"/>
                                          </p:val>
                                        </p:tav>
                                      </p:tavLst>
                                    </p:anim>
                                    <p:anim calcmode="lin" valueType="num">
                                      <p:cBhvr additive="base">
                                        <p:cTn id="58" dur="500"/>
                                        <p:tgtEl>
                                          <p:spTgt spid="920"/>
                                        </p:tgtEl>
                                        <p:attrNameLst>
                                          <p:attrName>ppt_h</p:attrName>
                                        </p:attrNameLst>
                                      </p:cBhvr>
                                      <p:tavLst>
                                        <p:tav tm="0">
                                          <p:val>
                                            <p:str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943"/>
                                        </p:tgtEl>
                                        <p:attrNameLst>
                                          <p:attrName>style.visibility</p:attrName>
                                        </p:attrNameLst>
                                      </p:cBhvr>
                                      <p:to>
                                        <p:strVal val="visible"/>
                                      </p:to>
                                    </p:set>
                                    <p:anim calcmode="lin" valueType="num">
                                      <p:cBhvr additive="base">
                                        <p:cTn id="61" dur="500"/>
                                        <p:tgtEl>
                                          <p:spTgt spid="943"/>
                                        </p:tgtEl>
                                        <p:attrNameLst>
                                          <p:attrName>ppt_w</p:attrName>
                                        </p:attrNameLst>
                                      </p:cBhvr>
                                      <p:tavLst>
                                        <p:tav tm="0">
                                          <p:val>
                                            <p:strVal val="0"/>
                                          </p:val>
                                        </p:tav>
                                        <p:tav tm="100000">
                                          <p:val>
                                            <p:strVal val="#ppt_w"/>
                                          </p:val>
                                        </p:tav>
                                      </p:tavLst>
                                    </p:anim>
                                    <p:anim calcmode="lin" valueType="num">
                                      <p:cBhvr additive="base">
                                        <p:cTn id="62" dur="500"/>
                                        <p:tgtEl>
                                          <p:spTgt spid="943"/>
                                        </p:tgtEl>
                                        <p:attrNameLst>
                                          <p:attrName>ppt_h</p:attrName>
                                        </p:attrNameLst>
                                      </p:cBhvr>
                                      <p:tavLst>
                                        <p:tav tm="0">
                                          <p:val>
                                            <p:strVal val="0"/>
                                          </p:val>
                                        </p:tav>
                                        <p:tav tm="100000">
                                          <p:val>
                                            <p:strVal val="#ppt_h"/>
                                          </p:val>
                                        </p:tav>
                                      </p:tavLst>
                                    </p:anim>
                                  </p:childTnLst>
                                </p:cTn>
                              </p:par>
                              <p:par>
                                <p:cTn id="63" presetID="23" presetClass="entr" presetSubtype="16" fill="hold" nodeType="withEffect">
                                  <p:stCondLst>
                                    <p:cond delay="0"/>
                                  </p:stCondLst>
                                  <p:childTnLst>
                                    <p:set>
                                      <p:cBhvr>
                                        <p:cTn id="64" dur="1" fill="hold">
                                          <p:stCondLst>
                                            <p:cond delay="0"/>
                                          </p:stCondLst>
                                        </p:cTn>
                                        <p:tgtEl>
                                          <p:spTgt spid="964"/>
                                        </p:tgtEl>
                                        <p:attrNameLst>
                                          <p:attrName>style.visibility</p:attrName>
                                        </p:attrNameLst>
                                      </p:cBhvr>
                                      <p:to>
                                        <p:strVal val="visible"/>
                                      </p:to>
                                    </p:set>
                                    <p:anim calcmode="lin" valueType="num">
                                      <p:cBhvr additive="base">
                                        <p:cTn id="65" dur="500"/>
                                        <p:tgtEl>
                                          <p:spTgt spid="964"/>
                                        </p:tgtEl>
                                        <p:attrNameLst>
                                          <p:attrName>ppt_w</p:attrName>
                                        </p:attrNameLst>
                                      </p:cBhvr>
                                      <p:tavLst>
                                        <p:tav tm="0">
                                          <p:val>
                                            <p:strVal val="0"/>
                                          </p:val>
                                        </p:tav>
                                        <p:tav tm="100000">
                                          <p:val>
                                            <p:strVal val="#ppt_w"/>
                                          </p:val>
                                        </p:tav>
                                      </p:tavLst>
                                    </p:anim>
                                    <p:anim calcmode="lin" valueType="num">
                                      <p:cBhvr additive="base">
                                        <p:cTn id="66" dur="500"/>
                                        <p:tgtEl>
                                          <p:spTgt spid="964"/>
                                        </p:tgtEl>
                                        <p:attrNameLst>
                                          <p:attrName>ppt_h</p:attrName>
                                        </p:attrNameLst>
                                      </p:cBhvr>
                                      <p:tavLst>
                                        <p:tav tm="0">
                                          <p:val>
                                            <p:strVal val="0"/>
                                          </p:val>
                                        </p:tav>
                                        <p:tav tm="100000">
                                          <p:val>
                                            <p:strVal val="#ppt_h"/>
                                          </p:val>
                                        </p:tav>
                                      </p:tavLst>
                                    </p:anim>
                                  </p:childTnLst>
                                </p:cTn>
                              </p:par>
                              <p:par>
                                <p:cTn id="67" presetID="23" presetClass="entr" presetSubtype="16" fill="hold" nodeType="withEffect">
                                  <p:stCondLst>
                                    <p:cond delay="0"/>
                                  </p:stCondLst>
                                  <p:childTnLst>
                                    <p:set>
                                      <p:cBhvr>
                                        <p:cTn id="68" dur="1" fill="hold">
                                          <p:stCondLst>
                                            <p:cond delay="0"/>
                                          </p:stCondLst>
                                        </p:cTn>
                                        <p:tgtEl>
                                          <p:spTgt spid="965"/>
                                        </p:tgtEl>
                                        <p:attrNameLst>
                                          <p:attrName>style.visibility</p:attrName>
                                        </p:attrNameLst>
                                      </p:cBhvr>
                                      <p:to>
                                        <p:strVal val="visible"/>
                                      </p:to>
                                    </p:set>
                                    <p:anim calcmode="lin" valueType="num">
                                      <p:cBhvr additive="base">
                                        <p:cTn id="69" dur="500"/>
                                        <p:tgtEl>
                                          <p:spTgt spid="965"/>
                                        </p:tgtEl>
                                        <p:attrNameLst>
                                          <p:attrName>ppt_w</p:attrName>
                                        </p:attrNameLst>
                                      </p:cBhvr>
                                      <p:tavLst>
                                        <p:tav tm="0">
                                          <p:val>
                                            <p:strVal val="0"/>
                                          </p:val>
                                        </p:tav>
                                        <p:tav tm="100000">
                                          <p:val>
                                            <p:strVal val="#ppt_w"/>
                                          </p:val>
                                        </p:tav>
                                      </p:tavLst>
                                    </p:anim>
                                    <p:anim calcmode="lin" valueType="num">
                                      <p:cBhvr additive="base">
                                        <p:cTn id="70" dur="500"/>
                                        <p:tgtEl>
                                          <p:spTgt spid="965"/>
                                        </p:tgtEl>
                                        <p:attrNameLst>
                                          <p:attrName>ppt_h</p:attrName>
                                        </p:attrNameLst>
                                      </p:cBhvr>
                                      <p:tavLst>
                                        <p:tav tm="0">
                                          <p:val>
                                            <p:strVal val="0"/>
                                          </p:val>
                                        </p:tav>
                                        <p:tav tm="100000">
                                          <p:val>
                                            <p:strVal val="#ppt_h"/>
                                          </p:val>
                                        </p:tav>
                                      </p:tavLst>
                                    </p:anim>
                                  </p:childTnLst>
                                </p:cTn>
                              </p:par>
                              <p:par>
                                <p:cTn id="71" presetID="23" presetClass="entr" presetSubtype="16" fill="hold" nodeType="withEffect">
                                  <p:stCondLst>
                                    <p:cond delay="0"/>
                                  </p:stCondLst>
                                  <p:childTnLst>
                                    <p:set>
                                      <p:cBhvr>
                                        <p:cTn id="72" dur="1" fill="hold">
                                          <p:stCondLst>
                                            <p:cond delay="0"/>
                                          </p:stCondLst>
                                        </p:cTn>
                                        <p:tgtEl>
                                          <p:spTgt spid="934"/>
                                        </p:tgtEl>
                                        <p:attrNameLst>
                                          <p:attrName>style.visibility</p:attrName>
                                        </p:attrNameLst>
                                      </p:cBhvr>
                                      <p:to>
                                        <p:strVal val="visible"/>
                                      </p:to>
                                    </p:set>
                                    <p:anim calcmode="lin" valueType="num">
                                      <p:cBhvr additive="base">
                                        <p:cTn id="73" dur="500"/>
                                        <p:tgtEl>
                                          <p:spTgt spid="934"/>
                                        </p:tgtEl>
                                        <p:attrNameLst>
                                          <p:attrName>ppt_w</p:attrName>
                                        </p:attrNameLst>
                                      </p:cBhvr>
                                      <p:tavLst>
                                        <p:tav tm="0">
                                          <p:val>
                                            <p:strVal val="0"/>
                                          </p:val>
                                        </p:tav>
                                        <p:tav tm="100000">
                                          <p:val>
                                            <p:strVal val="#ppt_w"/>
                                          </p:val>
                                        </p:tav>
                                      </p:tavLst>
                                    </p:anim>
                                    <p:anim calcmode="lin" valueType="num">
                                      <p:cBhvr additive="base">
                                        <p:cTn id="74" dur="500"/>
                                        <p:tgtEl>
                                          <p:spTgt spid="934"/>
                                        </p:tgtEl>
                                        <p:attrNameLst>
                                          <p:attrName>ppt_h</p:attrName>
                                        </p:attrNameLst>
                                      </p:cBhvr>
                                      <p:tavLst>
                                        <p:tav tm="0">
                                          <p:val>
                                            <p:strVal val="0"/>
                                          </p:val>
                                        </p:tav>
                                        <p:tav tm="100000">
                                          <p:val>
                                            <p:strVal val="#ppt_h"/>
                                          </p:val>
                                        </p:tav>
                                      </p:tavLst>
                                    </p:anim>
                                  </p:childTnLst>
                                </p:cTn>
                              </p:par>
                              <p:par>
                                <p:cTn id="75" presetID="23" presetClass="entr" presetSubtype="16" fill="hold" nodeType="withEffect">
                                  <p:stCondLst>
                                    <p:cond delay="0"/>
                                  </p:stCondLst>
                                  <p:childTnLst>
                                    <p:set>
                                      <p:cBhvr>
                                        <p:cTn id="76" dur="1" fill="hold">
                                          <p:stCondLst>
                                            <p:cond delay="0"/>
                                          </p:stCondLst>
                                        </p:cTn>
                                        <p:tgtEl>
                                          <p:spTgt spid="971"/>
                                        </p:tgtEl>
                                        <p:attrNameLst>
                                          <p:attrName>style.visibility</p:attrName>
                                        </p:attrNameLst>
                                      </p:cBhvr>
                                      <p:to>
                                        <p:strVal val="visible"/>
                                      </p:to>
                                    </p:set>
                                    <p:anim calcmode="lin" valueType="num">
                                      <p:cBhvr additive="base">
                                        <p:cTn id="77" dur="500"/>
                                        <p:tgtEl>
                                          <p:spTgt spid="971"/>
                                        </p:tgtEl>
                                        <p:attrNameLst>
                                          <p:attrName>ppt_w</p:attrName>
                                        </p:attrNameLst>
                                      </p:cBhvr>
                                      <p:tavLst>
                                        <p:tav tm="0">
                                          <p:val>
                                            <p:strVal val="0"/>
                                          </p:val>
                                        </p:tav>
                                        <p:tav tm="100000">
                                          <p:val>
                                            <p:strVal val="#ppt_w"/>
                                          </p:val>
                                        </p:tav>
                                      </p:tavLst>
                                    </p:anim>
                                    <p:anim calcmode="lin" valueType="num">
                                      <p:cBhvr additive="base">
                                        <p:cTn id="78" dur="500"/>
                                        <p:tgtEl>
                                          <p:spTgt spid="971"/>
                                        </p:tgtEl>
                                        <p:attrNameLst>
                                          <p:attrName>ppt_h</p:attrName>
                                        </p:attrNameLst>
                                      </p:cBhvr>
                                      <p:tavLst>
                                        <p:tav tm="0">
                                          <p:val>
                                            <p:strVal val="0"/>
                                          </p:val>
                                        </p:tav>
                                        <p:tav tm="100000">
                                          <p:val>
                                            <p:strVal val="#ppt_h"/>
                                          </p:val>
                                        </p:tav>
                                      </p:tavLst>
                                    </p:anim>
                                  </p:childTnLst>
                                </p:cTn>
                              </p:par>
                              <p:par>
                                <p:cTn id="79" presetID="23" presetClass="entr" presetSubtype="16" fill="hold" nodeType="withEffect">
                                  <p:stCondLst>
                                    <p:cond delay="0"/>
                                  </p:stCondLst>
                                  <p:childTnLst>
                                    <p:set>
                                      <p:cBhvr>
                                        <p:cTn id="80" dur="1" fill="hold">
                                          <p:stCondLst>
                                            <p:cond delay="0"/>
                                          </p:stCondLst>
                                        </p:cTn>
                                        <p:tgtEl>
                                          <p:spTgt spid="955"/>
                                        </p:tgtEl>
                                        <p:attrNameLst>
                                          <p:attrName>style.visibility</p:attrName>
                                        </p:attrNameLst>
                                      </p:cBhvr>
                                      <p:to>
                                        <p:strVal val="visible"/>
                                      </p:to>
                                    </p:set>
                                    <p:anim calcmode="lin" valueType="num">
                                      <p:cBhvr additive="base">
                                        <p:cTn id="81" dur="500"/>
                                        <p:tgtEl>
                                          <p:spTgt spid="955"/>
                                        </p:tgtEl>
                                        <p:attrNameLst>
                                          <p:attrName>ppt_w</p:attrName>
                                        </p:attrNameLst>
                                      </p:cBhvr>
                                      <p:tavLst>
                                        <p:tav tm="0">
                                          <p:val>
                                            <p:strVal val="0"/>
                                          </p:val>
                                        </p:tav>
                                        <p:tav tm="100000">
                                          <p:val>
                                            <p:strVal val="#ppt_w"/>
                                          </p:val>
                                        </p:tav>
                                      </p:tavLst>
                                    </p:anim>
                                    <p:anim calcmode="lin" valueType="num">
                                      <p:cBhvr additive="base">
                                        <p:cTn id="82" dur="500"/>
                                        <p:tgtEl>
                                          <p:spTgt spid="955"/>
                                        </p:tgtEl>
                                        <p:attrNameLst>
                                          <p:attrName>ppt_h</p:attrName>
                                        </p:attrNameLst>
                                      </p:cBhvr>
                                      <p:tavLst>
                                        <p:tav tm="0">
                                          <p:val>
                                            <p:strVal val="0"/>
                                          </p:val>
                                        </p:tav>
                                        <p:tav tm="100000">
                                          <p:val>
                                            <p:strVal val="#ppt_h"/>
                                          </p:val>
                                        </p:tav>
                                      </p:tavLst>
                                    </p:anim>
                                  </p:childTnLst>
                                </p:cTn>
                              </p:par>
                              <p:par>
                                <p:cTn id="83" presetID="23" presetClass="entr" presetSubtype="16" fill="hold" nodeType="withEffect">
                                  <p:stCondLst>
                                    <p:cond delay="0"/>
                                  </p:stCondLst>
                                  <p:childTnLst>
                                    <p:set>
                                      <p:cBhvr>
                                        <p:cTn id="84" dur="1" fill="hold">
                                          <p:stCondLst>
                                            <p:cond delay="0"/>
                                          </p:stCondLst>
                                        </p:cTn>
                                        <p:tgtEl>
                                          <p:spTgt spid="958"/>
                                        </p:tgtEl>
                                        <p:attrNameLst>
                                          <p:attrName>style.visibility</p:attrName>
                                        </p:attrNameLst>
                                      </p:cBhvr>
                                      <p:to>
                                        <p:strVal val="visible"/>
                                      </p:to>
                                    </p:set>
                                    <p:anim calcmode="lin" valueType="num">
                                      <p:cBhvr additive="base">
                                        <p:cTn id="85" dur="500"/>
                                        <p:tgtEl>
                                          <p:spTgt spid="958"/>
                                        </p:tgtEl>
                                        <p:attrNameLst>
                                          <p:attrName>ppt_w</p:attrName>
                                        </p:attrNameLst>
                                      </p:cBhvr>
                                      <p:tavLst>
                                        <p:tav tm="0">
                                          <p:val>
                                            <p:strVal val="0"/>
                                          </p:val>
                                        </p:tav>
                                        <p:tav tm="100000">
                                          <p:val>
                                            <p:strVal val="#ppt_w"/>
                                          </p:val>
                                        </p:tav>
                                      </p:tavLst>
                                    </p:anim>
                                    <p:anim calcmode="lin" valueType="num">
                                      <p:cBhvr additive="base">
                                        <p:cTn id="86" dur="500"/>
                                        <p:tgtEl>
                                          <p:spTgt spid="958"/>
                                        </p:tgtEl>
                                        <p:attrNameLst>
                                          <p:attrName>ppt_h</p:attrName>
                                        </p:attrNameLst>
                                      </p:cBhvr>
                                      <p:tavLst>
                                        <p:tav tm="0">
                                          <p:val>
                                            <p:strVal val="0"/>
                                          </p:val>
                                        </p:tav>
                                        <p:tav tm="100000">
                                          <p:val>
                                            <p:strVal val="#ppt_h"/>
                                          </p:val>
                                        </p:tav>
                                      </p:tavLst>
                                    </p:anim>
                                  </p:childTnLst>
                                </p:cTn>
                              </p:par>
                              <p:par>
                                <p:cTn id="87" presetID="23" presetClass="entr" presetSubtype="16" fill="hold" nodeType="withEffect">
                                  <p:stCondLst>
                                    <p:cond delay="0"/>
                                  </p:stCondLst>
                                  <p:childTnLst>
                                    <p:set>
                                      <p:cBhvr>
                                        <p:cTn id="88" dur="1" fill="hold">
                                          <p:stCondLst>
                                            <p:cond delay="0"/>
                                          </p:stCondLst>
                                        </p:cTn>
                                        <p:tgtEl>
                                          <p:spTgt spid="961"/>
                                        </p:tgtEl>
                                        <p:attrNameLst>
                                          <p:attrName>style.visibility</p:attrName>
                                        </p:attrNameLst>
                                      </p:cBhvr>
                                      <p:to>
                                        <p:strVal val="visible"/>
                                      </p:to>
                                    </p:set>
                                    <p:anim calcmode="lin" valueType="num">
                                      <p:cBhvr additive="base">
                                        <p:cTn id="89" dur="500"/>
                                        <p:tgtEl>
                                          <p:spTgt spid="961"/>
                                        </p:tgtEl>
                                        <p:attrNameLst>
                                          <p:attrName>ppt_w</p:attrName>
                                        </p:attrNameLst>
                                      </p:cBhvr>
                                      <p:tavLst>
                                        <p:tav tm="0">
                                          <p:val>
                                            <p:strVal val="0"/>
                                          </p:val>
                                        </p:tav>
                                        <p:tav tm="100000">
                                          <p:val>
                                            <p:strVal val="#ppt_w"/>
                                          </p:val>
                                        </p:tav>
                                      </p:tavLst>
                                    </p:anim>
                                    <p:anim calcmode="lin" valueType="num">
                                      <p:cBhvr additive="base">
                                        <p:cTn id="90" dur="500"/>
                                        <p:tgtEl>
                                          <p:spTgt spid="96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grpSp>
        <p:nvGrpSpPr>
          <p:cNvPr id="988" name="Google Shape;988;p19"/>
          <p:cNvGrpSpPr/>
          <p:nvPr/>
        </p:nvGrpSpPr>
        <p:grpSpPr>
          <a:xfrm>
            <a:off x="5135282" y="1436052"/>
            <a:ext cx="6811816" cy="2063654"/>
            <a:chOff x="5135282" y="1436052"/>
            <a:chExt cx="6811816" cy="2063654"/>
          </a:xfrm>
        </p:grpSpPr>
        <p:grpSp>
          <p:nvGrpSpPr>
            <p:cNvPr id="989" name="Google Shape;989;p19"/>
            <p:cNvGrpSpPr/>
            <p:nvPr/>
          </p:nvGrpSpPr>
          <p:grpSpPr>
            <a:xfrm>
              <a:off x="5607498" y="1436052"/>
              <a:ext cx="6339600" cy="2063654"/>
              <a:chOff x="5607498" y="1436052"/>
              <a:chExt cx="6339600" cy="2063654"/>
            </a:xfrm>
          </p:grpSpPr>
          <p:sp>
            <p:nvSpPr>
              <p:cNvPr id="990" name="Google Shape;990;p19"/>
              <p:cNvSpPr/>
              <p:nvPr/>
            </p:nvSpPr>
            <p:spPr>
              <a:xfrm>
                <a:off x="5607498" y="1436052"/>
                <a:ext cx="6339600" cy="2063654"/>
              </a:xfrm>
              <a:prstGeom prst="roundRect">
                <a:avLst>
                  <a:gd name="adj" fmla="val 4345"/>
                </a:avLst>
              </a:prstGeom>
              <a:solidFill>
                <a:schemeClr val="dk1"/>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991" name="Google Shape;991;p19"/>
              <p:cNvSpPr/>
              <p:nvPr/>
            </p:nvSpPr>
            <p:spPr>
              <a:xfrm>
                <a:off x="5766431" y="1968000"/>
                <a:ext cx="2301857" cy="1393507"/>
              </a:xfrm>
              <a:prstGeom prst="roundRect">
                <a:avLst>
                  <a:gd name="adj" fmla="val 4345"/>
                </a:avLst>
              </a:prstGeom>
              <a:solidFill>
                <a:srgbClr val="D8D8D8"/>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992" name="Google Shape;992;p19"/>
              <p:cNvSpPr/>
              <p:nvPr/>
            </p:nvSpPr>
            <p:spPr>
              <a:xfrm>
                <a:off x="8436440" y="1963068"/>
                <a:ext cx="3383520" cy="1423964"/>
              </a:xfrm>
              <a:prstGeom prst="roundRect">
                <a:avLst>
                  <a:gd name="adj" fmla="val 4345"/>
                </a:avLst>
              </a:prstGeom>
              <a:solidFill>
                <a:srgbClr val="D8D8D8"/>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grpSp>
            <p:nvGrpSpPr>
              <p:cNvPr id="993" name="Google Shape;993;p19"/>
              <p:cNvGrpSpPr/>
              <p:nvPr/>
            </p:nvGrpSpPr>
            <p:grpSpPr>
              <a:xfrm>
                <a:off x="9735698" y="2435771"/>
                <a:ext cx="452296" cy="444520"/>
                <a:chOff x="10526617" y="2110205"/>
                <a:chExt cx="932535" cy="916502"/>
              </a:xfrm>
            </p:grpSpPr>
            <p:sp>
              <p:nvSpPr>
                <p:cNvPr id="994" name="Google Shape;994;p19"/>
                <p:cNvSpPr/>
                <p:nvPr/>
              </p:nvSpPr>
              <p:spPr>
                <a:xfrm rot="5400000">
                  <a:off x="10732904" y="253881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995" name="Google Shape;995;p19"/>
                <p:cNvGrpSpPr/>
                <p:nvPr/>
              </p:nvGrpSpPr>
              <p:grpSpPr>
                <a:xfrm>
                  <a:off x="10526617" y="2110205"/>
                  <a:ext cx="932535" cy="830978"/>
                  <a:chOff x="10526617" y="2110205"/>
                  <a:chExt cx="932535" cy="830978"/>
                </a:xfrm>
              </p:grpSpPr>
              <p:sp>
                <p:nvSpPr>
                  <p:cNvPr id="996" name="Google Shape;996;p19"/>
                  <p:cNvSpPr/>
                  <p:nvPr/>
                </p:nvSpPr>
                <p:spPr>
                  <a:xfrm rot="5400000">
                    <a:off x="10500388" y="213643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7" name="Google Shape;997;p19"/>
                  <p:cNvSpPr/>
                  <p:nvPr/>
                </p:nvSpPr>
                <p:spPr>
                  <a:xfrm rot="5400000">
                    <a:off x="10971258" y="2137241"/>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98" name="Google Shape;998;p19" descr="Apache NiFi Users Group - DC VA MD (Columbia, MD) | Meetup"/>
                  <p:cNvPicPr preferRelativeResize="0"/>
                  <p:nvPr/>
                </p:nvPicPr>
                <p:blipFill rotWithShape="1">
                  <a:blip r:embed="rId3">
                    <a:alphaModFix/>
                  </a:blip>
                  <a:srcRect/>
                  <a:stretch/>
                </p:blipFill>
                <p:spPr>
                  <a:xfrm>
                    <a:off x="10628786" y="2178662"/>
                    <a:ext cx="263676" cy="364505"/>
                  </a:xfrm>
                  <a:prstGeom prst="rect">
                    <a:avLst/>
                  </a:prstGeom>
                  <a:noFill/>
                  <a:ln>
                    <a:noFill/>
                  </a:ln>
                </p:spPr>
              </p:pic>
              <p:pic>
                <p:nvPicPr>
                  <p:cNvPr id="999" name="Google Shape;999;p19" descr="Apache NiFi Users Group - DC VA MD (Columbia, MD) | Meetup"/>
                  <p:cNvPicPr preferRelativeResize="0"/>
                  <p:nvPr/>
                </p:nvPicPr>
                <p:blipFill rotWithShape="1">
                  <a:blip r:embed="rId3">
                    <a:alphaModFix/>
                  </a:blip>
                  <a:srcRect/>
                  <a:stretch/>
                </p:blipFill>
                <p:spPr>
                  <a:xfrm>
                    <a:off x="11116468" y="2178662"/>
                    <a:ext cx="263676" cy="364505"/>
                  </a:xfrm>
                  <a:prstGeom prst="rect">
                    <a:avLst/>
                  </a:prstGeom>
                  <a:noFill/>
                  <a:ln>
                    <a:noFill/>
                  </a:ln>
                </p:spPr>
              </p:pic>
              <p:pic>
                <p:nvPicPr>
                  <p:cNvPr id="1000" name="Google Shape;1000;p19" descr="Apache NiFi Users Group - DC VA MD (Columbia, MD) | Meetup"/>
                  <p:cNvPicPr preferRelativeResize="0"/>
                  <p:nvPr/>
                </p:nvPicPr>
                <p:blipFill rotWithShape="1">
                  <a:blip r:embed="rId3">
                    <a:alphaModFix/>
                  </a:blip>
                  <a:srcRect/>
                  <a:stretch/>
                </p:blipFill>
                <p:spPr>
                  <a:xfrm>
                    <a:off x="10865648" y="2576678"/>
                    <a:ext cx="263676" cy="364505"/>
                  </a:xfrm>
                  <a:prstGeom prst="rect">
                    <a:avLst/>
                  </a:prstGeom>
                  <a:noFill/>
                  <a:ln>
                    <a:noFill/>
                  </a:ln>
                </p:spPr>
              </p:pic>
            </p:grpSp>
          </p:grpSp>
          <p:sp>
            <p:nvSpPr>
              <p:cNvPr id="1001" name="Google Shape;1001;p19"/>
              <p:cNvSpPr txBox="1"/>
              <p:nvPr/>
            </p:nvSpPr>
            <p:spPr>
              <a:xfrm>
                <a:off x="10000299" y="2678576"/>
                <a:ext cx="755590"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Nifi Cluster</a:t>
                </a:r>
                <a:endParaRPr sz="800" b="0" i="0" u="none" strike="noStrike" cap="none">
                  <a:solidFill>
                    <a:schemeClr val="dk1"/>
                  </a:solidFill>
                  <a:latin typeface="Titillium Web"/>
                  <a:ea typeface="Titillium Web"/>
                  <a:cs typeface="Titillium Web"/>
                  <a:sym typeface="Titillium Web"/>
                </a:endParaRPr>
              </a:p>
            </p:txBody>
          </p:sp>
          <p:grpSp>
            <p:nvGrpSpPr>
              <p:cNvPr id="1002" name="Google Shape;1002;p19"/>
              <p:cNvGrpSpPr/>
              <p:nvPr/>
            </p:nvGrpSpPr>
            <p:grpSpPr>
              <a:xfrm>
                <a:off x="10748207" y="2192953"/>
                <a:ext cx="469117" cy="457062"/>
                <a:chOff x="9788561" y="417014"/>
                <a:chExt cx="929370" cy="905489"/>
              </a:xfrm>
            </p:grpSpPr>
            <p:sp>
              <p:nvSpPr>
                <p:cNvPr id="1003" name="Google Shape;1003;p19"/>
                <p:cNvSpPr/>
                <p:nvPr/>
              </p:nvSpPr>
              <p:spPr>
                <a:xfrm rot="5400000">
                  <a:off x="9762333" y="443242"/>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04" name="Google Shape;1004;p19"/>
                <p:cNvSpPr/>
                <p:nvPr/>
              </p:nvSpPr>
              <p:spPr>
                <a:xfrm rot="5400000">
                  <a:off x="9991352" y="834610"/>
                  <a:ext cx="514122" cy="461664"/>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05" name="Google Shape;1005;p19"/>
                <p:cNvSpPr/>
                <p:nvPr/>
              </p:nvSpPr>
              <p:spPr>
                <a:xfrm rot="5400000">
                  <a:off x="10230037" y="444050"/>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06" name="Google Shape;1006;p19"/>
                <p:cNvPicPr preferRelativeResize="0"/>
                <p:nvPr/>
              </p:nvPicPr>
              <p:blipFill rotWithShape="1">
                <a:blip r:embed="rId4">
                  <a:alphaModFix/>
                </a:blip>
                <a:srcRect/>
                <a:stretch/>
              </p:blipFill>
              <p:spPr>
                <a:xfrm>
                  <a:off x="9927421" y="492355"/>
                  <a:ext cx="215080" cy="349170"/>
                </a:xfrm>
                <a:prstGeom prst="rect">
                  <a:avLst/>
                </a:prstGeom>
                <a:noFill/>
                <a:ln>
                  <a:noFill/>
                </a:ln>
              </p:spPr>
            </p:pic>
            <p:pic>
              <p:nvPicPr>
                <p:cNvPr id="1007" name="Google Shape;1007;p19"/>
                <p:cNvPicPr preferRelativeResize="0"/>
                <p:nvPr/>
              </p:nvPicPr>
              <p:blipFill rotWithShape="1">
                <a:blip r:embed="rId4">
                  <a:alphaModFix/>
                </a:blip>
                <a:srcRect/>
                <a:stretch/>
              </p:blipFill>
              <p:spPr>
                <a:xfrm>
                  <a:off x="10389088" y="494103"/>
                  <a:ext cx="215080" cy="349170"/>
                </a:xfrm>
                <a:prstGeom prst="rect">
                  <a:avLst/>
                </a:prstGeom>
                <a:noFill/>
                <a:ln>
                  <a:noFill/>
                </a:ln>
              </p:spPr>
            </p:pic>
            <p:pic>
              <p:nvPicPr>
                <p:cNvPr id="1008" name="Google Shape;1008;p19"/>
                <p:cNvPicPr preferRelativeResize="0"/>
                <p:nvPr/>
              </p:nvPicPr>
              <p:blipFill rotWithShape="1">
                <a:blip r:embed="rId4">
                  <a:alphaModFix/>
                </a:blip>
                <a:srcRect/>
                <a:stretch/>
              </p:blipFill>
              <p:spPr>
                <a:xfrm>
                  <a:off x="10153545" y="882725"/>
                  <a:ext cx="215080" cy="349171"/>
                </a:xfrm>
                <a:prstGeom prst="rect">
                  <a:avLst/>
                </a:prstGeom>
                <a:noFill/>
                <a:ln>
                  <a:noFill/>
                </a:ln>
              </p:spPr>
            </p:pic>
          </p:grpSp>
          <p:sp>
            <p:nvSpPr>
              <p:cNvPr id="1009" name="Google Shape;1009;p19"/>
              <p:cNvSpPr txBox="1"/>
              <p:nvPr/>
            </p:nvSpPr>
            <p:spPr>
              <a:xfrm>
                <a:off x="11123355" y="2433015"/>
                <a:ext cx="588337" cy="159013"/>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Kafka Cluster</a:t>
                </a:r>
                <a:endParaRPr sz="800" b="0" i="0" u="none" strike="noStrike" cap="none">
                  <a:solidFill>
                    <a:schemeClr val="dk1"/>
                  </a:solidFill>
                  <a:latin typeface="Titillium Web"/>
                  <a:ea typeface="Titillium Web"/>
                  <a:cs typeface="Titillium Web"/>
                  <a:sym typeface="Titillium Web"/>
                </a:endParaRPr>
              </a:p>
            </p:txBody>
          </p:sp>
          <p:sp>
            <p:nvSpPr>
              <p:cNvPr id="1010" name="Google Shape;1010;p19"/>
              <p:cNvSpPr txBox="1"/>
              <p:nvPr/>
            </p:nvSpPr>
            <p:spPr>
              <a:xfrm>
                <a:off x="9182395" y="3049604"/>
                <a:ext cx="814890" cy="163462"/>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Zookeeper Cluster</a:t>
                </a:r>
                <a:endParaRPr sz="800" b="0" i="0" u="none" strike="noStrike" cap="none">
                  <a:solidFill>
                    <a:schemeClr val="dk1"/>
                  </a:solidFill>
                  <a:latin typeface="Titillium Web"/>
                  <a:ea typeface="Titillium Web"/>
                  <a:cs typeface="Titillium Web"/>
                  <a:sym typeface="Titillium Web"/>
                </a:endParaRPr>
              </a:p>
            </p:txBody>
          </p:sp>
          <p:grpSp>
            <p:nvGrpSpPr>
              <p:cNvPr id="1011" name="Google Shape;1011;p19"/>
              <p:cNvGrpSpPr/>
              <p:nvPr/>
            </p:nvGrpSpPr>
            <p:grpSpPr>
              <a:xfrm>
                <a:off x="8767587" y="2800691"/>
                <a:ext cx="483507" cy="462915"/>
                <a:chOff x="8695575" y="4033144"/>
                <a:chExt cx="931806" cy="892121"/>
              </a:xfrm>
            </p:grpSpPr>
            <p:grpSp>
              <p:nvGrpSpPr>
                <p:cNvPr id="1012" name="Google Shape;1012;p19"/>
                <p:cNvGrpSpPr/>
                <p:nvPr/>
              </p:nvGrpSpPr>
              <p:grpSpPr>
                <a:xfrm>
                  <a:off x="9165716" y="4033144"/>
                  <a:ext cx="461665" cy="514122"/>
                  <a:chOff x="9165716" y="4033144"/>
                  <a:chExt cx="461665" cy="514122"/>
                </a:xfrm>
              </p:grpSpPr>
              <p:sp>
                <p:nvSpPr>
                  <p:cNvPr id="1013" name="Google Shape;1013;p19"/>
                  <p:cNvSpPr/>
                  <p:nvPr/>
                </p:nvSpPr>
                <p:spPr>
                  <a:xfrm rot="5400000">
                    <a:off x="9139487" y="4059372"/>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14" name="Google Shape;1014;p19"/>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nvGrpSpPr>
                <p:cNvPr id="1015" name="Google Shape;1015;p19"/>
                <p:cNvGrpSpPr/>
                <p:nvPr/>
              </p:nvGrpSpPr>
              <p:grpSpPr>
                <a:xfrm>
                  <a:off x="8695575" y="4033145"/>
                  <a:ext cx="461665" cy="514122"/>
                  <a:chOff x="9165716" y="4033145"/>
                  <a:chExt cx="461665" cy="514122"/>
                </a:xfrm>
              </p:grpSpPr>
              <p:sp>
                <p:nvSpPr>
                  <p:cNvPr id="1016" name="Google Shape;1016;p19"/>
                  <p:cNvSpPr/>
                  <p:nvPr/>
                </p:nvSpPr>
                <p:spPr>
                  <a:xfrm rot="5400000">
                    <a:off x="9139487" y="405937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17" name="Google Shape;1017;p19"/>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nvGrpSpPr>
                <p:cNvPr id="1018" name="Google Shape;1018;p19"/>
                <p:cNvGrpSpPr/>
                <p:nvPr/>
              </p:nvGrpSpPr>
              <p:grpSpPr>
                <a:xfrm>
                  <a:off x="8929300" y="4411142"/>
                  <a:ext cx="461665" cy="514122"/>
                  <a:chOff x="9165716" y="4005398"/>
                  <a:chExt cx="461665" cy="514122"/>
                </a:xfrm>
              </p:grpSpPr>
              <p:sp>
                <p:nvSpPr>
                  <p:cNvPr id="1019" name="Google Shape;1019;p19"/>
                  <p:cNvSpPr/>
                  <p:nvPr/>
                </p:nvSpPr>
                <p:spPr>
                  <a:xfrm rot="5400000">
                    <a:off x="9139487" y="4031627"/>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20" name="Google Shape;1020;p19"/>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grpSp>
            <p:nvGrpSpPr>
              <p:cNvPr id="1021" name="Google Shape;1021;p19"/>
              <p:cNvGrpSpPr/>
              <p:nvPr/>
            </p:nvGrpSpPr>
            <p:grpSpPr>
              <a:xfrm>
                <a:off x="7202266" y="2497761"/>
                <a:ext cx="350120" cy="350120"/>
                <a:chOff x="8255369" y="3276871"/>
                <a:chExt cx="645459" cy="645459"/>
              </a:xfrm>
            </p:grpSpPr>
            <p:sp>
              <p:nvSpPr>
                <p:cNvPr id="1022" name="Google Shape;1022;p19"/>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1023" name="Google Shape;1023;p19" descr="Soziales Netzwerk"/>
                <p:cNvPicPr preferRelativeResize="0"/>
                <p:nvPr/>
              </p:nvPicPr>
              <p:blipFill rotWithShape="1">
                <a:blip r:embed="rId6">
                  <a:alphaModFix/>
                </a:blip>
                <a:srcRect/>
                <a:stretch/>
              </p:blipFill>
              <p:spPr>
                <a:xfrm>
                  <a:off x="8308851" y="3306328"/>
                  <a:ext cx="548451" cy="548451"/>
                </a:xfrm>
                <a:prstGeom prst="rect">
                  <a:avLst/>
                </a:prstGeom>
                <a:noFill/>
                <a:ln>
                  <a:noFill/>
                </a:ln>
              </p:spPr>
            </p:pic>
          </p:grpSp>
          <p:grpSp>
            <p:nvGrpSpPr>
              <p:cNvPr id="1024" name="Google Shape;1024;p19"/>
              <p:cNvGrpSpPr/>
              <p:nvPr/>
            </p:nvGrpSpPr>
            <p:grpSpPr>
              <a:xfrm>
                <a:off x="7197469" y="2873799"/>
                <a:ext cx="350120" cy="350120"/>
                <a:chOff x="8255369" y="3276871"/>
                <a:chExt cx="645459" cy="645459"/>
              </a:xfrm>
            </p:grpSpPr>
            <p:sp>
              <p:nvSpPr>
                <p:cNvPr id="1025" name="Google Shape;1025;p19"/>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1026" name="Google Shape;1026;p19" descr="Soziales Netzwerk"/>
                <p:cNvPicPr preferRelativeResize="0"/>
                <p:nvPr/>
              </p:nvPicPr>
              <p:blipFill rotWithShape="1">
                <a:blip r:embed="rId6">
                  <a:alphaModFix/>
                </a:blip>
                <a:srcRect/>
                <a:stretch/>
              </p:blipFill>
              <p:spPr>
                <a:xfrm>
                  <a:off x="8308851" y="3306328"/>
                  <a:ext cx="548451" cy="548451"/>
                </a:xfrm>
                <a:prstGeom prst="rect">
                  <a:avLst/>
                </a:prstGeom>
                <a:noFill/>
                <a:ln>
                  <a:noFill/>
                </a:ln>
              </p:spPr>
            </p:pic>
          </p:grpSp>
          <p:grpSp>
            <p:nvGrpSpPr>
              <p:cNvPr id="1027" name="Google Shape;1027;p19"/>
              <p:cNvGrpSpPr/>
              <p:nvPr/>
            </p:nvGrpSpPr>
            <p:grpSpPr>
              <a:xfrm>
                <a:off x="6142831" y="2300399"/>
                <a:ext cx="706800" cy="811761"/>
                <a:chOff x="4288380" y="4066406"/>
                <a:chExt cx="622881" cy="715380"/>
              </a:xfrm>
            </p:grpSpPr>
            <p:sp>
              <p:nvSpPr>
                <p:cNvPr id="1028" name="Google Shape;1028;p19"/>
                <p:cNvSpPr/>
                <p:nvPr/>
              </p:nvSpPr>
              <p:spPr>
                <a:xfrm>
                  <a:off x="4485235" y="406640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029" name="Google Shape;1029;p19"/>
                <p:cNvSpPr/>
                <p:nvPr/>
              </p:nvSpPr>
              <p:spPr>
                <a:xfrm>
                  <a:off x="4384629" y="413228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030" name="Google Shape;1030;p19"/>
                <p:cNvSpPr/>
                <p:nvPr/>
              </p:nvSpPr>
              <p:spPr>
                <a:xfrm>
                  <a:off x="4288380" y="4219749"/>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3600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IMK</a:t>
                  </a:r>
                  <a:br>
                    <a:rPr lang="en-US" sz="800" b="0" i="0" u="none" strike="noStrike" cap="none">
                      <a:solidFill>
                        <a:schemeClr val="lt2"/>
                      </a:solidFill>
                      <a:latin typeface="Titillium Web"/>
                      <a:ea typeface="Titillium Web"/>
                      <a:cs typeface="Titillium Web"/>
                      <a:sym typeface="Titillium Web"/>
                    </a:rPr>
                  </a:br>
                  <a:r>
                    <a:rPr lang="en-US" sz="800" b="0" i="0" u="none" strike="noStrike" cap="none">
                      <a:solidFill>
                        <a:schemeClr val="lt2"/>
                      </a:solidFill>
                      <a:latin typeface="Titillium Web"/>
                      <a:ea typeface="Titillium Web"/>
                      <a:cs typeface="Titillium Web"/>
                      <a:sym typeface="Titillium Web"/>
                    </a:rPr>
                    <a:t>CRD</a:t>
                  </a:r>
                  <a:endParaRPr sz="1400" b="0" i="0" u="none" strike="noStrike" cap="none">
                    <a:solidFill>
                      <a:srgbClr val="000000"/>
                    </a:solidFill>
                    <a:latin typeface="Arial"/>
                    <a:ea typeface="Arial"/>
                    <a:cs typeface="Arial"/>
                    <a:sym typeface="Arial"/>
                  </a:endParaRPr>
                </a:p>
              </p:txBody>
            </p:sp>
          </p:grpSp>
          <p:cxnSp>
            <p:nvCxnSpPr>
              <p:cNvPr id="1031" name="Google Shape;1031;p19"/>
              <p:cNvCxnSpPr/>
              <p:nvPr/>
            </p:nvCxnSpPr>
            <p:spPr>
              <a:xfrm>
                <a:off x="7563355" y="2314818"/>
                <a:ext cx="3125666" cy="0"/>
              </a:xfrm>
              <a:prstGeom prst="straightConnector1">
                <a:avLst/>
              </a:prstGeom>
              <a:noFill/>
              <a:ln w="9525" cap="flat" cmpd="sng">
                <a:solidFill>
                  <a:srgbClr val="007FBA"/>
                </a:solidFill>
                <a:prstDash val="solid"/>
                <a:round/>
                <a:headEnd type="triangle" w="med" len="med"/>
                <a:tailEnd type="triangle" w="med" len="med"/>
              </a:ln>
            </p:spPr>
          </p:cxnSp>
          <p:cxnSp>
            <p:nvCxnSpPr>
              <p:cNvPr id="1032" name="Google Shape;1032;p19"/>
              <p:cNvCxnSpPr/>
              <p:nvPr/>
            </p:nvCxnSpPr>
            <p:spPr>
              <a:xfrm>
                <a:off x="7560548" y="2662019"/>
                <a:ext cx="2145894" cy="0"/>
              </a:xfrm>
              <a:prstGeom prst="straightConnector1">
                <a:avLst/>
              </a:prstGeom>
              <a:noFill/>
              <a:ln w="9525" cap="flat" cmpd="sng">
                <a:solidFill>
                  <a:srgbClr val="007FBA"/>
                </a:solidFill>
                <a:prstDash val="solid"/>
                <a:round/>
                <a:headEnd type="triangle" w="med" len="med"/>
                <a:tailEnd type="triangle" w="med" len="med"/>
              </a:ln>
            </p:spPr>
          </p:cxnSp>
          <p:cxnSp>
            <p:nvCxnSpPr>
              <p:cNvPr id="1033" name="Google Shape;1033;p19"/>
              <p:cNvCxnSpPr/>
              <p:nvPr/>
            </p:nvCxnSpPr>
            <p:spPr>
              <a:xfrm>
                <a:off x="7554491" y="3032149"/>
                <a:ext cx="1150352" cy="0"/>
              </a:xfrm>
              <a:prstGeom prst="straightConnector1">
                <a:avLst/>
              </a:prstGeom>
              <a:noFill/>
              <a:ln w="9525" cap="flat" cmpd="sng">
                <a:solidFill>
                  <a:srgbClr val="007FBA"/>
                </a:solidFill>
                <a:prstDash val="solid"/>
                <a:round/>
                <a:headEnd type="triangle" w="med" len="med"/>
                <a:tailEnd type="triangle" w="med" len="med"/>
              </a:ln>
            </p:spPr>
          </p:cxnSp>
          <p:grpSp>
            <p:nvGrpSpPr>
              <p:cNvPr id="1034" name="Google Shape;1034;p19"/>
              <p:cNvGrpSpPr/>
              <p:nvPr/>
            </p:nvGrpSpPr>
            <p:grpSpPr>
              <a:xfrm>
                <a:off x="7201032" y="2113942"/>
                <a:ext cx="350120" cy="350120"/>
                <a:chOff x="8255369" y="3276871"/>
                <a:chExt cx="645459" cy="645459"/>
              </a:xfrm>
            </p:grpSpPr>
            <p:sp>
              <p:nvSpPr>
                <p:cNvPr id="1035" name="Google Shape;1035;p19"/>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1036" name="Google Shape;1036;p19" descr="Soziales Netzwerk"/>
                <p:cNvPicPr preferRelativeResize="0"/>
                <p:nvPr/>
              </p:nvPicPr>
              <p:blipFill rotWithShape="1">
                <a:blip r:embed="rId6">
                  <a:alphaModFix/>
                </a:blip>
                <a:srcRect/>
                <a:stretch/>
              </p:blipFill>
              <p:spPr>
                <a:xfrm>
                  <a:off x="8308851" y="3306328"/>
                  <a:ext cx="548451" cy="548451"/>
                </a:xfrm>
                <a:prstGeom prst="rect">
                  <a:avLst/>
                </a:prstGeom>
                <a:noFill/>
                <a:ln>
                  <a:noFill/>
                </a:ln>
              </p:spPr>
            </p:pic>
          </p:grpSp>
          <p:sp>
            <p:nvSpPr>
              <p:cNvPr id="1037" name="Google Shape;1037;p19"/>
              <p:cNvSpPr txBox="1"/>
              <p:nvPr/>
            </p:nvSpPr>
            <p:spPr>
              <a:xfrm>
                <a:off x="6981391" y="1548168"/>
                <a:ext cx="3806655"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IONOS Managed Kubernetes</a:t>
                </a:r>
                <a:endParaRPr sz="1400" b="0" i="0" u="none" strike="noStrike" cap="none">
                  <a:solidFill>
                    <a:srgbClr val="000000"/>
                  </a:solidFill>
                  <a:latin typeface="Arial"/>
                  <a:ea typeface="Arial"/>
                  <a:cs typeface="Arial"/>
                  <a:sym typeface="Arial"/>
                </a:endParaRPr>
              </a:p>
            </p:txBody>
          </p:sp>
        </p:grpSp>
        <p:sp>
          <p:nvSpPr>
            <p:cNvPr id="1038" name="Google Shape;1038;p19"/>
            <p:cNvSpPr/>
            <p:nvPr/>
          </p:nvSpPr>
          <p:spPr>
            <a:xfrm>
              <a:off x="5135282" y="218471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39" name="Google Shape;1039;p19" descr="Kubernetes icon - Download on Iconfinder on Iconfinder"/>
            <p:cNvPicPr preferRelativeResize="0"/>
            <p:nvPr/>
          </p:nvPicPr>
          <p:blipFill rotWithShape="1">
            <a:blip r:embed="rId7">
              <a:alphaModFix/>
            </a:blip>
            <a:srcRect l="14226" t="14420" r="14454" b="12847"/>
            <a:stretch/>
          </p:blipFill>
          <p:spPr>
            <a:xfrm>
              <a:off x="5230536" y="2274715"/>
              <a:ext cx="529492" cy="540000"/>
            </a:xfrm>
            <a:prstGeom prst="ellipse">
              <a:avLst/>
            </a:prstGeom>
            <a:noFill/>
            <a:ln>
              <a:noFill/>
            </a:ln>
          </p:spPr>
        </p:pic>
      </p:grpSp>
      <p:grpSp>
        <p:nvGrpSpPr>
          <p:cNvPr id="1040" name="Google Shape;1040;p19"/>
          <p:cNvGrpSpPr/>
          <p:nvPr/>
        </p:nvGrpSpPr>
        <p:grpSpPr>
          <a:xfrm>
            <a:off x="5135282" y="3554783"/>
            <a:ext cx="6811816" cy="2063654"/>
            <a:chOff x="5135282" y="3554783"/>
            <a:chExt cx="6811816" cy="2063654"/>
          </a:xfrm>
        </p:grpSpPr>
        <p:grpSp>
          <p:nvGrpSpPr>
            <p:cNvPr id="1041" name="Google Shape;1041;p19"/>
            <p:cNvGrpSpPr/>
            <p:nvPr/>
          </p:nvGrpSpPr>
          <p:grpSpPr>
            <a:xfrm>
              <a:off x="5607498" y="3554783"/>
              <a:ext cx="6339600" cy="2063654"/>
              <a:chOff x="5607498" y="3554783"/>
              <a:chExt cx="6339600" cy="2063654"/>
            </a:xfrm>
          </p:grpSpPr>
          <p:sp>
            <p:nvSpPr>
              <p:cNvPr id="1042" name="Google Shape;1042;p19"/>
              <p:cNvSpPr/>
              <p:nvPr/>
            </p:nvSpPr>
            <p:spPr>
              <a:xfrm>
                <a:off x="5607498" y="3554783"/>
                <a:ext cx="6339600" cy="2063654"/>
              </a:xfrm>
              <a:prstGeom prst="roundRect">
                <a:avLst>
                  <a:gd name="adj" fmla="val 4345"/>
                </a:avLst>
              </a:prstGeom>
              <a:solidFill>
                <a:schemeClr val="dk1"/>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1043" name="Google Shape;1043;p19"/>
              <p:cNvSpPr/>
              <p:nvPr/>
            </p:nvSpPr>
            <p:spPr>
              <a:xfrm>
                <a:off x="5766431" y="4086954"/>
                <a:ext cx="2301857" cy="1393507"/>
              </a:xfrm>
              <a:prstGeom prst="roundRect">
                <a:avLst>
                  <a:gd name="adj" fmla="val 4345"/>
                </a:avLst>
              </a:prstGeom>
              <a:solidFill>
                <a:srgbClr val="D8D8D8"/>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1044" name="Google Shape;1044;p19"/>
              <p:cNvSpPr/>
              <p:nvPr/>
            </p:nvSpPr>
            <p:spPr>
              <a:xfrm>
                <a:off x="8436440" y="4082022"/>
                <a:ext cx="3383520" cy="1423964"/>
              </a:xfrm>
              <a:prstGeom prst="roundRect">
                <a:avLst>
                  <a:gd name="adj" fmla="val 4345"/>
                </a:avLst>
              </a:prstGeom>
              <a:solidFill>
                <a:srgbClr val="D8D8D8"/>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grpSp>
            <p:nvGrpSpPr>
              <p:cNvPr id="1045" name="Google Shape;1045;p19"/>
              <p:cNvGrpSpPr/>
              <p:nvPr/>
            </p:nvGrpSpPr>
            <p:grpSpPr>
              <a:xfrm>
                <a:off x="6142831" y="4385188"/>
                <a:ext cx="706800" cy="811761"/>
                <a:chOff x="4288380" y="4066406"/>
                <a:chExt cx="622881" cy="715380"/>
              </a:xfrm>
            </p:grpSpPr>
            <p:sp>
              <p:nvSpPr>
                <p:cNvPr id="1046" name="Google Shape;1046;p19"/>
                <p:cNvSpPr/>
                <p:nvPr/>
              </p:nvSpPr>
              <p:spPr>
                <a:xfrm>
                  <a:off x="4485235" y="406640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047" name="Google Shape;1047;p19"/>
                <p:cNvSpPr/>
                <p:nvPr/>
              </p:nvSpPr>
              <p:spPr>
                <a:xfrm>
                  <a:off x="4384629" y="413228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048" name="Google Shape;1048;p19"/>
                <p:cNvSpPr/>
                <p:nvPr/>
              </p:nvSpPr>
              <p:spPr>
                <a:xfrm>
                  <a:off x="4288380" y="4219749"/>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3600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AKS</a:t>
                  </a:r>
                  <a:br>
                    <a:rPr lang="en-US" sz="800" b="0" i="0" u="none" strike="noStrike" cap="none">
                      <a:solidFill>
                        <a:schemeClr val="lt2"/>
                      </a:solidFill>
                      <a:latin typeface="Titillium Web"/>
                      <a:ea typeface="Titillium Web"/>
                      <a:cs typeface="Titillium Web"/>
                      <a:sym typeface="Titillium Web"/>
                    </a:rPr>
                  </a:br>
                  <a:r>
                    <a:rPr lang="en-US" sz="800" b="0" i="0" u="none" strike="noStrike" cap="none">
                      <a:solidFill>
                        <a:schemeClr val="lt2"/>
                      </a:solidFill>
                      <a:latin typeface="Titillium Web"/>
                      <a:ea typeface="Titillium Web"/>
                      <a:cs typeface="Titillium Web"/>
                      <a:sym typeface="Titillium Web"/>
                    </a:rPr>
                    <a:t>CRD</a:t>
                  </a:r>
                  <a:endParaRPr sz="1400" b="0" i="0" u="none" strike="noStrike" cap="none">
                    <a:solidFill>
                      <a:srgbClr val="000000"/>
                    </a:solidFill>
                    <a:latin typeface="Arial"/>
                    <a:ea typeface="Arial"/>
                    <a:cs typeface="Arial"/>
                    <a:sym typeface="Arial"/>
                  </a:endParaRPr>
                </a:p>
              </p:txBody>
            </p:sp>
          </p:grpSp>
          <p:grpSp>
            <p:nvGrpSpPr>
              <p:cNvPr id="1049" name="Google Shape;1049;p19"/>
              <p:cNvGrpSpPr/>
              <p:nvPr/>
            </p:nvGrpSpPr>
            <p:grpSpPr>
              <a:xfrm>
                <a:off x="9735698" y="4553872"/>
                <a:ext cx="452296" cy="444520"/>
                <a:chOff x="10526617" y="2110205"/>
                <a:chExt cx="932535" cy="916502"/>
              </a:xfrm>
            </p:grpSpPr>
            <p:sp>
              <p:nvSpPr>
                <p:cNvPr id="1050" name="Google Shape;1050;p19"/>
                <p:cNvSpPr/>
                <p:nvPr/>
              </p:nvSpPr>
              <p:spPr>
                <a:xfrm rot="5400000">
                  <a:off x="10732904" y="253881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051" name="Google Shape;1051;p19"/>
                <p:cNvGrpSpPr/>
                <p:nvPr/>
              </p:nvGrpSpPr>
              <p:grpSpPr>
                <a:xfrm>
                  <a:off x="10526617" y="2110205"/>
                  <a:ext cx="932535" cy="830978"/>
                  <a:chOff x="10526617" y="2110205"/>
                  <a:chExt cx="932535" cy="830978"/>
                </a:xfrm>
              </p:grpSpPr>
              <p:sp>
                <p:nvSpPr>
                  <p:cNvPr id="1052" name="Google Shape;1052;p19"/>
                  <p:cNvSpPr/>
                  <p:nvPr/>
                </p:nvSpPr>
                <p:spPr>
                  <a:xfrm rot="5400000">
                    <a:off x="10500388" y="213643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3" name="Google Shape;1053;p19"/>
                  <p:cNvSpPr/>
                  <p:nvPr/>
                </p:nvSpPr>
                <p:spPr>
                  <a:xfrm rot="5400000">
                    <a:off x="10971258" y="2137241"/>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54" name="Google Shape;1054;p19" descr="Apache NiFi Users Group - DC VA MD (Columbia, MD) | Meetup"/>
                  <p:cNvPicPr preferRelativeResize="0"/>
                  <p:nvPr/>
                </p:nvPicPr>
                <p:blipFill rotWithShape="1">
                  <a:blip r:embed="rId3">
                    <a:alphaModFix/>
                  </a:blip>
                  <a:srcRect/>
                  <a:stretch/>
                </p:blipFill>
                <p:spPr>
                  <a:xfrm>
                    <a:off x="10628786" y="2178662"/>
                    <a:ext cx="263676" cy="364505"/>
                  </a:xfrm>
                  <a:prstGeom prst="rect">
                    <a:avLst/>
                  </a:prstGeom>
                  <a:noFill/>
                  <a:ln>
                    <a:noFill/>
                  </a:ln>
                </p:spPr>
              </p:pic>
              <p:pic>
                <p:nvPicPr>
                  <p:cNvPr id="1055" name="Google Shape;1055;p19" descr="Apache NiFi Users Group - DC VA MD (Columbia, MD) | Meetup"/>
                  <p:cNvPicPr preferRelativeResize="0"/>
                  <p:nvPr/>
                </p:nvPicPr>
                <p:blipFill rotWithShape="1">
                  <a:blip r:embed="rId3">
                    <a:alphaModFix/>
                  </a:blip>
                  <a:srcRect/>
                  <a:stretch/>
                </p:blipFill>
                <p:spPr>
                  <a:xfrm>
                    <a:off x="11116468" y="2178662"/>
                    <a:ext cx="263676" cy="364505"/>
                  </a:xfrm>
                  <a:prstGeom prst="rect">
                    <a:avLst/>
                  </a:prstGeom>
                  <a:noFill/>
                  <a:ln>
                    <a:noFill/>
                  </a:ln>
                </p:spPr>
              </p:pic>
              <p:pic>
                <p:nvPicPr>
                  <p:cNvPr id="1056" name="Google Shape;1056;p19" descr="Apache NiFi Users Group - DC VA MD (Columbia, MD) | Meetup"/>
                  <p:cNvPicPr preferRelativeResize="0"/>
                  <p:nvPr/>
                </p:nvPicPr>
                <p:blipFill rotWithShape="1">
                  <a:blip r:embed="rId3">
                    <a:alphaModFix/>
                  </a:blip>
                  <a:srcRect/>
                  <a:stretch/>
                </p:blipFill>
                <p:spPr>
                  <a:xfrm>
                    <a:off x="10865648" y="2576678"/>
                    <a:ext cx="263676" cy="364505"/>
                  </a:xfrm>
                  <a:prstGeom prst="rect">
                    <a:avLst/>
                  </a:prstGeom>
                  <a:noFill/>
                  <a:ln>
                    <a:noFill/>
                  </a:ln>
                </p:spPr>
              </p:pic>
            </p:grpSp>
          </p:grpSp>
          <p:sp>
            <p:nvSpPr>
              <p:cNvPr id="1057" name="Google Shape;1057;p19"/>
              <p:cNvSpPr txBox="1"/>
              <p:nvPr/>
            </p:nvSpPr>
            <p:spPr>
              <a:xfrm>
                <a:off x="10000299" y="4796677"/>
                <a:ext cx="755590"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Nifi Cluster</a:t>
                </a:r>
                <a:endParaRPr sz="800" b="0" i="0" u="none" strike="noStrike" cap="none">
                  <a:solidFill>
                    <a:schemeClr val="dk1"/>
                  </a:solidFill>
                  <a:latin typeface="Titillium Web"/>
                  <a:ea typeface="Titillium Web"/>
                  <a:cs typeface="Titillium Web"/>
                  <a:sym typeface="Titillium Web"/>
                </a:endParaRPr>
              </a:p>
            </p:txBody>
          </p:sp>
          <p:grpSp>
            <p:nvGrpSpPr>
              <p:cNvPr id="1058" name="Google Shape;1058;p19"/>
              <p:cNvGrpSpPr/>
              <p:nvPr/>
            </p:nvGrpSpPr>
            <p:grpSpPr>
              <a:xfrm>
                <a:off x="10748207" y="4311054"/>
                <a:ext cx="469117" cy="457062"/>
                <a:chOff x="9788561" y="417014"/>
                <a:chExt cx="929370" cy="905489"/>
              </a:xfrm>
            </p:grpSpPr>
            <p:sp>
              <p:nvSpPr>
                <p:cNvPr id="1059" name="Google Shape;1059;p19"/>
                <p:cNvSpPr/>
                <p:nvPr/>
              </p:nvSpPr>
              <p:spPr>
                <a:xfrm rot="5400000">
                  <a:off x="9762333" y="443242"/>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0" name="Google Shape;1060;p19"/>
                <p:cNvSpPr/>
                <p:nvPr/>
              </p:nvSpPr>
              <p:spPr>
                <a:xfrm rot="5400000">
                  <a:off x="9991352" y="834610"/>
                  <a:ext cx="514122" cy="461664"/>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1" name="Google Shape;1061;p19"/>
                <p:cNvSpPr/>
                <p:nvPr/>
              </p:nvSpPr>
              <p:spPr>
                <a:xfrm rot="5400000">
                  <a:off x="10230037" y="444050"/>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62" name="Google Shape;1062;p19"/>
                <p:cNvPicPr preferRelativeResize="0"/>
                <p:nvPr/>
              </p:nvPicPr>
              <p:blipFill rotWithShape="1">
                <a:blip r:embed="rId4">
                  <a:alphaModFix/>
                </a:blip>
                <a:srcRect/>
                <a:stretch/>
              </p:blipFill>
              <p:spPr>
                <a:xfrm>
                  <a:off x="9927421" y="492355"/>
                  <a:ext cx="215080" cy="349170"/>
                </a:xfrm>
                <a:prstGeom prst="rect">
                  <a:avLst/>
                </a:prstGeom>
                <a:noFill/>
                <a:ln>
                  <a:noFill/>
                </a:ln>
              </p:spPr>
            </p:pic>
            <p:pic>
              <p:nvPicPr>
                <p:cNvPr id="1063" name="Google Shape;1063;p19"/>
                <p:cNvPicPr preferRelativeResize="0"/>
                <p:nvPr/>
              </p:nvPicPr>
              <p:blipFill rotWithShape="1">
                <a:blip r:embed="rId4">
                  <a:alphaModFix/>
                </a:blip>
                <a:srcRect/>
                <a:stretch/>
              </p:blipFill>
              <p:spPr>
                <a:xfrm>
                  <a:off x="10389088" y="494103"/>
                  <a:ext cx="215080" cy="349170"/>
                </a:xfrm>
                <a:prstGeom prst="rect">
                  <a:avLst/>
                </a:prstGeom>
                <a:noFill/>
                <a:ln>
                  <a:noFill/>
                </a:ln>
              </p:spPr>
            </p:pic>
            <p:pic>
              <p:nvPicPr>
                <p:cNvPr id="1064" name="Google Shape;1064;p19"/>
                <p:cNvPicPr preferRelativeResize="0"/>
                <p:nvPr/>
              </p:nvPicPr>
              <p:blipFill rotWithShape="1">
                <a:blip r:embed="rId4">
                  <a:alphaModFix/>
                </a:blip>
                <a:srcRect/>
                <a:stretch/>
              </p:blipFill>
              <p:spPr>
                <a:xfrm>
                  <a:off x="10153545" y="882725"/>
                  <a:ext cx="215080" cy="349171"/>
                </a:xfrm>
                <a:prstGeom prst="rect">
                  <a:avLst/>
                </a:prstGeom>
                <a:noFill/>
                <a:ln>
                  <a:noFill/>
                </a:ln>
              </p:spPr>
            </p:pic>
          </p:grpSp>
          <p:sp>
            <p:nvSpPr>
              <p:cNvPr id="1065" name="Google Shape;1065;p19"/>
              <p:cNvSpPr txBox="1"/>
              <p:nvPr/>
            </p:nvSpPr>
            <p:spPr>
              <a:xfrm>
                <a:off x="11123355" y="4551116"/>
                <a:ext cx="588337" cy="159013"/>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Kafka Cluster</a:t>
                </a:r>
                <a:endParaRPr sz="800" b="0" i="0" u="none" strike="noStrike" cap="none">
                  <a:solidFill>
                    <a:schemeClr val="dk1"/>
                  </a:solidFill>
                  <a:latin typeface="Titillium Web"/>
                  <a:ea typeface="Titillium Web"/>
                  <a:cs typeface="Titillium Web"/>
                  <a:sym typeface="Titillium Web"/>
                </a:endParaRPr>
              </a:p>
            </p:txBody>
          </p:sp>
          <p:sp>
            <p:nvSpPr>
              <p:cNvPr id="1066" name="Google Shape;1066;p19"/>
              <p:cNvSpPr txBox="1"/>
              <p:nvPr/>
            </p:nvSpPr>
            <p:spPr>
              <a:xfrm>
                <a:off x="9182395" y="5167705"/>
                <a:ext cx="814890" cy="163462"/>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Zookeeper Cluster</a:t>
                </a:r>
                <a:endParaRPr sz="800" b="0" i="0" u="none" strike="noStrike" cap="none">
                  <a:solidFill>
                    <a:schemeClr val="dk1"/>
                  </a:solidFill>
                  <a:latin typeface="Titillium Web"/>
                  <a:ea typeface="Titillium Web"/>
                  <a:cs typeface="Titillium Web"/>
                  <a:sym typeface="Titillium Web"/>
                </a:endParaRPr>
              </a:p>
            </p:txBody>
          </p:sp>
          <p:grpSp>
            <p:nvGrpSpPr>
              <p:cNvPr id="1067" name="Google Shape;1067;p19"/>
              <p:cNvGrpSpPr/>
              <p:nvPr/>
            </p:nvGrpSpPr>
            <p:grpSpPr>
              <a:xfrm>
                <a:off x="8767587" y="4918792"/>
                <a:ext cx="483507" cy="462915"/>
                <a:chOff x="8695575" y="4033144"/>
                <a:chExt cx="931806" cy="892121"/>
              </a:xfrm>
            </p:grpSpPr>
            <p:grpSp>
              <p:nvGrpSpPr>
                <p:cNvPr id="1068" name="Google Shape;1068;p19"/>
                <p:cNvGrpSpPr/>
                <p:nvPr/>
              </p:nvGrpSpPr>
              <p:grpSpPr>
                <a:xfrm>
                  <a:off x="9165716" y="4033144"/>
                  <a:ext cx="461665" cy="514122"/>
                  <a:chOff x="9165716" y="4033144"/>
                  <a:chExt cx="461665" cy="514122"/>
                </a:xfrm>
              </p:grpSpPr>
              <p:sp>
                <p:nvSpPr>
                  <p:cNvPr id="1069" name="Google Shape;1069;p19"/>
                  <p:cNvSpPr/>
                  <p:nvPr/>
                </p:nvSpPr>
                <p:spPr>
                  <a:xfrm rot="5400000">
                    <a:off x="9139487" y="4059372"/>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70" name="Google Shape;1070;p19"/>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nvGrpSpPr>
                <p:cNvPr id="1071" name="Google Shape;1071;p19"/>
                <p:cNvGrpSpPr/>
                <p:nvPr/>
              </p:nvGrpSpPr>
              <p:grpSpPr>
                <a:xfrm>
                  <a:off x="8695575" y="4033145"/>
                  <a:ext cx="461665" cy="514122"/>
                  <a:chOff x="9165716" y="4033145"/>
                  <a:chExt cx="461665" cy="514122"/>
                </a:xfrm>
              </p:grpSpPr>
              <p:sp>
                <p:nvSpPr>
                  <p:cNvPr id="1072" name="Google Shape;1072;p19"/>
                  <p:cNvSpPr/>
                  <p:nvPr/>
                </p:nvSpPr>
                <p:spPr>
                  <a:xfrm rot="5400000">
                    <a:off x="9139487" y="405937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73" name="Google Shape;1073;p19"/>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nvGrpSpPr>
                <p:cNvPr id="1074" name="Google Shape;1074;p19"/>
                <p:cNvGrpSpPr/>
                <p:nvPr/>
              </p:nvGrpSpPr>
              <p:grpSpPr>
                <a:xfrm>
                  <a:off x="8929300" y="4411142"/>
                  <a:ext cx="461665" cy="514122"/>
                  <a:chOff x="9165716" y="4005398"/>
                  <a:chExt cx="461665" cy="514122"/>
                </a:xfrm>
              </p:grpSpPr>
              <p:sp>
                <p:nvSpPr>
                  <p:cNvPr id="1075" name="Google Shape;1075;p19"/>
                  <p:cNvSpPr/>
                  <p:nvPr/>
                </p:nvSpPr>
                <p:spPr>
                  <a:xfrm rot="5400000">
                    <a:off x="9139487" y="4031627"/>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76" name="Google Shape;1076;p19"/>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grpSp>
            <p:nvGrpSpPr>
              <p:cNvPr id="1077" name="Google Shape;1077;p19"/>
              <p:cNvGrpSpPr/>
              <p:nvPr/>
            </p:nvGrpSpPr>
            <p:grpSpPr>
              <a:xfrm>
                <a:off x="7202266" y="4615862"/>
                <a:ext cx="350120" cy="350120"/>
                <a:chOff x="8255369" y="3276871"/>
                <a:chExt cx="645459" cy="645459"/>
              </a:xfrm>
            </p:grpSpPr>
            <p:sp>
              <p:nvSpPr>
                <p:cNvPr id="1078" name="Google Shape;1078;p19"/>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1079" name="Google Shape;1079;p19" descr="Soziales Netzwerk"/>
                <p:cNvPicPr preferRelativeResize="0"/>
                <p:nvPr/>
              </p:nvPicPr>
              <p:blipFill rotWithShape="1">
                <a:blip r:embed="rId6">
                  <a:alphaModFix/>
                </a:blip>
                <a:srcRect/>
                <a:stretch/>
              </p:blipFill>
              <p:spPr>
                <a:xfrm>
                  <a:off x="8308851" y="3306328"/>
                  <a:ext cx="548451" cy="548451"/>
                </a:xfrm>
                <a:prstGeom prst="rect">
                  <a:avLst/>
                </a:prstGeom>
                <a:noFill/>
                <a:ln>
                  <a:noFill/>
                </a:ln>
              </p:spPr>
            </p:pic>
          </p:grpSp>
          <p:grpSp>
            <p:nvGrpSpPr>
              <p:cNvPr id="1080" name="Google Shape;1080;p19"/>
              <p:cNvGrpSpPr/>
              <p:nvPr/>
            </p:nvGrpSpPr>
            <p:grpSpPr>
              <a:xfrm>
                <a:off x="7197469" y="4991900"/>
                <a:ext cx="350120" cy="350120"/>
                <a:chOff x="8255369" y="3276871"/>
                <a:chExt cx="645459" cy="645459"/>
              </a:xfrm>
            </p:grpSpPr>
            <p:sp>
              <p:nvSpPr>
                <p:cNvPr id="1081" name="Google Shape;1081;p19"/>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1082" name="Google Shape;1082;p19" descr="Soziales Netzwerk"/>
                <p:cNvPicPr preferRelativeResize="0"/>
                <p:nvPr/>
              </p:nvPicPr>
              <p:blipFill rotWithShape="1">
                <a:blip r:embed="rId6">
                  <a:alphaModFix/>
                </a:blip>
                <a:srcRect/>
                <a:stretch/>
              </p:blipFill>
              <p:spPr>
                <a:xfrm>
                  <a:off x="8308851" y="3306328"/>
                  <a:ext cx="548451" cy="548451"/>
                </a:xfrm>
                <a:prstGeom prst="rect">
                  <a:avLst/>
                </a:prstGeom>
                <a:noFill/>
                <a:ln>
                  <a:noFill/>
                </a:ln>
              </p:spPr>
            </p:pic>
          </p:grpSp>
          <p:cxnSp>
            <p:nvCxnSpPr>
              <p:cNvPr id="1083" name="Google Shape;1083;p19"/>
              <p:cNvCxnSpPr/>
              <p:nvPr/>
            </p:nvCxnSpPr>
            <p:spPr>
              <a:xfrm>
                <a:off x="7563355" y="4432919"/>
                <a:ext cx="3125666" cy="0"/>
              </a:xfrm>
              <a:prstGeom prst="straightConnector1">
                <a:avLst/>
              </a:prstGeom>
              <a:noFill/>
              <a:ln w="9525" cap="flat" cmpd="sng">
                <a:solidFill>
                  <a:srgbClr val="007FBA"/>
                </a:solidFill>
                <a:prstDash val="solid"/>
                <a:round/>
                <a:headEnd type="triangle" w="med" len="med"/>
                <a:tailEnd type="triangle" w="med" len="med"/>
              </a:ln>
            </p:spPr>
          </p:cxnSp>
          <p:cxnSp>
            <p:nvCxnSpPr>
              <p:cNvPr id="1084" name="Google Shape;1084;p19"/>
              <p:cNvCxnSpPr/>
              <p:nvPr/>
            </p:nvCxnSpPr>
            <p:spPr>
              <a:xfrm>
                <a:off x="7560548" y="4780120"/>
                <a:ext cx="2145894" cy="0"/>
              </a:xfrm>
              <a:prstGeom prst="straightConnector1">
                <a:avLst/>
              </a:prstGeom>
              <a:noFill/>
              <a:ln w="9525" cap="flat" cmpd="sng">
                <a:solidFill>
                  <a:srgbClr val="007FBA"/>
                </a:solidFill>
                <a:prstDash val="solid"/>
                <a:round/>
                <a:headEnd type="triangle" w="med" len="med"/>
                <a:tailEnd type="triangle" w="med" len="med"/>
              </a:ln>
            </p:spPr>
          </p:cxnSp>
          <p:cxnSp>
            <p:nvCxnSpPr>
              <p:cNvPr id="1085" name="Google Shape;1085;p19"/>
              <p:cNvCxnSpPr/>
              <p:nvPr/>
            </p:nvCxnSpPr>
            <p:spPr>
              <a:xfrm>
                <a:off x="7554491" y="5150250"/>
                <a:ext cx="1150352" cy="0"/>
              </a:xfrm>
              <a:prstGeom prst="straightConnector1">
                <a:avLst/>
              </a:prstGeom>
              <a:noFill/>
              <a:ln w="9525" cap="flat" cmpd="sng">
                <a:solidFill>
                  <a:srgbClr val="007FBA"/>
                </a:solidFill>
                <a:prstDash val="solid"/>
                <a:round/>
                <a:headEnd type="triangle" w="med" len="med"/>
                <a:tailEnd type="triangle" w="med" len="med"/>
              </a:ln>
            </p:spPr>
          </p:cxnSp>
          <p:grpSp>
            <p:nvGrpSpPr>
              <p:cNvPr id="1086" name="Google Shape;1086;p19"/>
              <p:cNvGrpSpPr/>
              <p:nvPr/>
            </p:nvGrpSpPr>
            <p:grpSpPr>
              <a:xfrm>
                <a:off x="7201032" y="4232043"/>
                <a:ext cx="350120" cy="350120"/>
                <a:chOff x="8255369" y="3276871"/>
                <a:chExt cx="645459" cy="645459"/>
              </a:xfrm>
            </p:grpSpPr>
            <p:sp>
              <p:nvSpPr>
                <p:cNvPr id="1087" name="Google Shape;1087;p19"/>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1088" name="Google Shape;1088;p19" descr="Soziales Netzwerk"/>
                <p:cNvPicPr preferRelativeResize="0"/>
                <p:nvPr/>
              </p:nvPicPr>
              <p:blipFill rotWithShape="1">
                <a:blip r:embed="rId6">
                  <a:alphaModFix/>
                </a:blip>
                <a:srcRect/>
                <a:stretch/>
              </p:blipFill>
              <p:spPr>
                <a:xfrm>
                  <a:off x="8308851" y="3306328"/>
                  <a:ext cx="548451" cy="548451"/>
                </a:xfrm>
                <a:prstGeom prst="rect">
                  <a:avLst/>
                </a:prstGeom>
                <a:noFill/>
                <a:ln>
                  <a:noFill/>
                </a:ln>
              </p:spPr>
            </p:pic>
          </p:grpSp>
          <p:sp>
            <p:nvSpPr>
              <p:cNvPr id="1089" name="Google Shape;1089;p19"/>
              <p:cNvSpPr txBox="1"/>
              <p:nvPr/>
            </p:nvSpPr>
            <p:spPr>
              <a:xfrm>
                <a:off x="6981391" y="3675979"/>
                <a:ext cx="3806655"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Azure Managed Kubernetes (AKS)</a:t>
                </a:r>
                <a:endParaRPr sz="1400" b="0" i="0" u="none" strike="noStrike" cap="none">
                  <a:solidFill>
                    <a:srgbClr val="000000"/>
                  </a:solidFill>
                  <a:latin typeface="Arial"/>
                  <a:ea typeface="Arial"/>
                  <a:cs typeface="Arial"/>
                  <a:sym typeface="Arial"/>
                </a:endParaRPr>
              </a:p>
            </p:txBody>
          </p:sp>
        </p:grpSp>
        <p:sp>
          <p:nvSpPr>
            <p:cNvPr id="1090" name="Google Shape;1090;p19"/>
            <p:cNvSpPr/>
            <p:nvPr/>
          </p:nvSpPr>
          <p:spPr>
            <a:xfrm>
              <a:off x="5135282" y="4273922"/>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91" name="Google Shape;1091;p19" descr="Kubernetes icon - Download on Iconfinder on Iconfinder"/>
            <p:cNvPicPr preferRelativeResize="0"/>
            <p:nvPr/>
          </p:nvPicPr>
          <p:blipFill rotWithShape="1">
            <a:blip r:embed="rId7">
              <a:alphaModFix/>
            </a:blip>
            <a:srcRect l="14226" t="14420" r="14454" b="12847"/>
            <a:stretch/>
          </p:blipFill>
          <p:spPr>
            <a:xfrm>
              <a:off x="5230536" y="4363922"/>
              <a:ext cx="529492" cy="540000"/>
            </a:xfrm>
            <a:prstGeom prst="ellipse">
              <a:avLst/>
            </a:prstGeom>
            <a:noFill/>
            <a:ln>
              <a:noFill/>
            </a:ln>
          </p:spPr>
        </p:pic>
      </p:grpSp>
      <p:sp>
        <p:nvSpPr>
          <p:cNvPr id="1092" name="Google Shape;1092;p19"/>
          <p:cNvSpPr txBox="1"/>
          <p:nvPr/>
        </p:nvSpPr>
        <p:spPr>
          <a:xfrm>
            <a:off x="723910" y="750836"/>
            <a:ext cx="9670665" cy="46166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Titillium Web"/>
                <a:ea typeface="Titillium Web"/>
                <a:cs typeface="Titillium Web"/>
                <a:sym typeface="Titillium Web"/>
              </a:rPr>
              <a:t>Deploy into different Environments – Multiple Clouds</a:t>
            </a:r>
            <a:endParaRPr sz="1400" b="0" i="0" u="none" strike="noStrike" cap="none">
              <a:solidFill>
                <a:srgbClr val="000000"/>
              </a:solidFill>
              <a:latin typeface="Arial"/>
              <a:ea typeface="Arial"/>
              <a:cs typeface="Arial"/>
              <a:sym typeface="Arial"/>
            </a:endParaRPr>
          </a:p>
        </p:txBody>
      </p:sp>
      <p:sp>
        <p:nvSpPr>
          <p:cNvPr id="1093" name="Google Shape;1093;p19"/>
          <p:cNvSpPr/>
          <p:nvPr/>
        </p:nvSpPr>
        <p:spPr>
          <a:xfrm rot="10800000">
            <a:off x="285020" y="3921338"/>
            <a:ext cx="1661886" cy="3627289"/>
          </a:xfrm>
          <a:custGeom>
            <a:avLst/>
            <a:gdLst/>
            <a:ahLst/>
            <a:cxnLst/>
            <a:rect l="l" t="t" r="r" b="b"/>
            <a:pathLst>
              <a:path w="4424516" h="9657098" extrusionOk="0">
                <a:moveTo>
                  <a:pt x="2212258" y="9391420"/>
                </a:moveTo>
                <a:cubicBezTo>
                  <a:pt x="3080428" y="9391420"/>
                  <a:pt x="3785470" y="8713874"/>
                  <a:pt x="3785470" y="7875929"/>
                </a:cubicBezTo>
                <a:cubicBezTo>
                  <a:pt x="3785470" y="7342189"/>
                  <a:pt x="3586399" y="6927365"/>
                  <a:pt x="3296088" y="6515306"/>
                </a:cubicBezTo>
                <a:cubicBezTo>
                  <a:pt x="3116371" y="6260880"/>
                  <a:pt x="3063838" y="5995393"/>
                  <a:pt x="3008541" y="5834994"/>
                </a:cubicBezTo>
                <a:cubicBezTo>
                  <a:pt x="2967068" y="5710547"/>
                  <a:pt x="2956008" y="5616520"/>
                  <a:pt x="2917300" y="5547383"/>
                </a:cubicBezTo>
                <a:cubicBezTo>
                  <a:pt x="2920065" y="5536321"/>
                  <a:pt x="2922830" y="5522494"/>
                  <a:pt x="2922830" y="5508666"/>
                </a:cubicBezTo>
                <a:cubicBezTo>
                  <a:pt x="2922830" y="5450591"/>
                  <a:pt x="2881357" y="5403577"/>
                  <a:pt x="2828824" y="5395281"/>
                </a:cubicBezTo>
                <a:cubicBezTo>
                  <a:pt x="2817765" y="5392516"/>
                  <a:pt x="2817765" y="5395281"/>
                  <a:pt x="2828824" y="5392516"/>
                </a:cubicBezTo>
                <a:cubicBezTo>
                  <a:pt x="2881357" y="5384219"/>
                  <a:pt x="2922830" y="5337206"/>
                  <a:pt x="2922830" y="5279130"/>
                </a:cubicBezTo>
                <a:cubicBezTo>
                  <a:pt x="2922830" y="5223820"/>
                  <a:pt x="2881357" y="5176807"/>
                  <a:pt x="2828824" y="5168510"/>
                </a:cubicBezTo>
                <a:cubicBezTo>
                  <a:pt x="2817765" y="5165745"/>
                  <a:pt x="2817765" y="5165745"/>
                  <a:pt x="2828824" y="5165745"/>
                </a:cubicBezTo>
                <a:cubicBezTo>
                  <a:pt x="2881357" y="5154683"/>
                  <a:pt x="2922830" y="5110435"/>
                  <a:pt x="2922830" y="5052360"/>
                </a:cubicBezTo>
                <a:cubicBezTo>
                  <a:pt x="2922830" y="4997050"/>
                  <a:pt x="2881357" y="4950036"/>
                  <a:pt x="2828824" y="4941740"/>
                </a:cubicBezTo>
                <a:cubicBezTo>
                  <a:pt x="2817765" y="4938974"/>
                  <a:pt x="2817765" y="4938974"/>
                  <a:pt x="2828824" y="4936209"/>
                </a:cubicBezTo>
                <a:cubicBezTo>
                  <a:pt x="2881357" y="4927912"/>
                  <a:pt x="2922830" y="4880899"/>
                  <a:pt x="2922830" y="4825589"/>
                </a:cubicBezTo>
                <a:cubicBezTo>
                  <a:pt x="2922830" y="4761983"/>
                  <a:pt x="2873062" y="4712204"/>
                  <a:pt x="2809470" y="4712204"/>
                </a:cubicBezTo>
                <a:cubicBezTo>
                  <a:pt x="2715464" y="4712204"/>
                  <a:pt x="2715464" y="4712204"/>
                  <a:pt x="2715464" y="4712204"/>
                </a:cubicBezTo>
                <a:cubicBezTo>
                  <a:pt x="2707170" y="4712204"/>
                  <a:pt x="2693346" y="4703907"/>
                  <a:pt x="2687816" y="4695611"/>
                </a:cubicBezTo>
                <a:cubicBezTo>
                  <a:pt x="2585515" y="4540743"/>
                  <a:pt x="2411329" y="4438420"/>
                  <a:pt x="2212258" y="4438420"/>
                </a:cubicBezTo>
                <a:cubicBezTo>
                  <a:pt x="2013187" y="4438420"/>
                  <a:pt x="1839000" y="4540743"/>
                  <a:pt x="1736700" y="4695611"/>
                </a:cubicBezTo>
                <a:cubicBezTo>
                  <a:pt x="1731170" y="4703907"/>
                  <a:pt x="1720110" y="4712204"/>
                  <a:pt x="1709051" y="4712204"/>
                </a:cubicBezTo>
                <a:cubicBezTo>
                  <a:pt x="1615045" y="4712204"/>
                  <a:pt x="1615045" y="4712204"/>
                  <a:pt x="1615045" y="4712204"/>
                </a:cubicBezTo>
                <a:cubicBezTo>
                  <a:pt x="1551453" y="4712204"/>
                  <a:pt x="1501685" y="4761983"/>
                  <a:pt x="1501685" y="4825589"/>
                </a:cubicBezTo>
                <a:cubicBezTo>
                  <a:pt x="1501685" y="4880899"/>
                  <a:pt x="1543159" y="4927912"/>
                  <a:pt x="1595691" y="4936209"/>
                </a:cubicBezTo>
                <a:cubicBezTo>
                  <a:pt x="1606751" y="4938974"/>
                  <a:pt x="1606751" y="4938974"/>
                  <a:pt x="1595691" y="4941740"/>
                </a:cubicBezTo>
                <a:cubicBezTo>
                  <a:pt x="1543159" y="4950036"/>
                  <a:pt x="1501685" y="4997050"/>
                  <a:pt x="1501685" y="5052360"/>
                </a:cubicBezTo>
                <a:cubicBezTo>
                  <a:pt x="1501685" y="5110435"/>
                  <a:pt x="1543159" y="5154683"/>
                  <a:pt x="1595691" y="5165745"/>
                </a:cubicBezTo>
                <a:cubicBezTo>
                  <a:pt x="1606751" y="5165745"/>
                  <a:pt x="1606751" y="5165745"/>
                  <a:pt x="1595691" y="5168510"/>
                </a:cubicBezTo>
                <a:cubicBezTo>
                  <a:pt x="1543159" y="5176807"/>
                  <a:pt x="1501685" y="5223820"/>
                  <a:pt x="1501685" y="5279130"/>
                </a:cubicBezTo>
                <a:cubicBezTo>
                  <a:pt x="1501685" y="5337206"/>
                  <a:pt x="1543159" y="5384219"/>
                  <a:pt x="1595691" y="5392516"/>
                </a:cubicBezTo>
                <a:cubicBezTo>
                  <a:pt x="1606751" y="5395281"/>
                  <a:pt x="1606751" y="5392516"/>
                  <a:pt x="1595691" y="5395281"/>
                </a:cubicBezTo>
                <a:cubicBezTo>
                  <a:pt x="1543159" y="5403577"/>
                  <a:pt x="1501685" y="5450591"/>
                  <a:pt x="1501685" y="5508666"/>
                </a:cubicBezTo>
                <a:cubicBezTo>
                  <a:pt x="1501685" y="5522494"/>
                  <a:pt x="1504450" y="5536321"/>
                  <a:pt x="1509980" y="5547383"/>
                </a:cubicBezTo>
                <a:cubicBezTo>
                  <a:pt x="1471272" y="5616520"/>
                  <a:pt x="1457448" y="5710547"/>
                  <a:pt x="1415974" y="5834994"/>
                </a:cubicBezTo>
                <a:cubicBezTo>
                  <a:pt x="1360677" y="5995393"/>
                  <a:pt x="1308144" y="6260880"/>
                  <a:pt x="1128428" y="6515306"/>
                </a:cubicBezTo>
                <a:cubicBezTo>
                  <a:pt x="838116" y="6927365"/>
                  <a:pt x="639045" y="7342189"/>
                  <a:pt x="639045" y="7875929"/>
                </a:cubicBezTo>
                <a:cubicBezTo>
                  <a:pt x="639045" y="8713874"/>
                  <a:pt x="1344088" y="9391420"/>
                  <a:pt x="2212258" y="9391420"/>
                </a:cubicBezTo>
                <a:close/>
                <a:moveTo>
                  <a:pt x="4424516" y="9657098"/>
                </a:moveTo>
                <a:lnTo>
                  <a:pt x="0" y="9657098"/>
                </a:lnTo>
                <a:lnTo>
                  <a:pt x="0" y="0"/>
                </a:lnTo>
                <a:lnTo>
                  <a:pt x="4424516" y="0"/>
                </a:lnTo>
                <a:close/>
              </a:path>
            </a:pathLst>
          </a:custGeom>
          <a:solidFill>
            <a:schemeClr val="lt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094" name="Google Shape;1094;p19"/>
          <p:cNvSpPr/>
          <p:nvPr/>
        </p:nvSpPr>
        <p:spPr>
          <a:xfrm>
            <a:off x="551188" y="4082756"/>
            <a:ext cx="1181824" cy="1575940"/>
          </a:xfrm>
          <a:prstGeom prst="rect">
            <a:avLst/>
          </a:prstGeom>
          <a:gradFill>
            <a:gsLst>
              <a:gs pos="0">
                <a:srgbClr val="01608C"/>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1095" name="Google Shape;1095;p19"/>
          <p:cNvSpPr/>
          <p:nvPr/>
        </p:nvSpPr>
        <p:spPr>
          <a:xfrm rot="10800000">
            <a:off x="285020" y="3921338"/>
            <a:ext cx="1661886" cy="3627289"/>
          </a:xfrm>
          <a:custGeom>
            <a:avLst/>
            <a:gdLst/>
            <a:ahLst/>
            <a:cxnLst/>
            <a:rect l="l" t="t" r="r" b="b"/>
            <a:pathLst>
              <a:path w="4424516" h="9657098" extrusionOk="0">
                <a:moveTo>
                  <a:pt x="2212258" y="9391420"/>
                </a:moveTo>
                <a:cubicBezTo>
                  <a:pt x="3080428" y="9391420"/>
                  <a:pt x="3785470" y="8713874"/>
                  <a:pt x="3785470" y="7875929"/>
                </a:cubicBezTo>
                <a:cubicBezTo>
                  <a:pt x="3785470" y="7342189"/>
                  <a:pt x="3586399" y="6927365"/>
                  <a:pt x="3296088" y="6515306"/>
                </a:cubicBezTo>
                <a:cubicBezTo>
                  <a:pt x="3116371" y="6260880"/>
                  <a:pt x="3063838" y="5995393"/>
                  <a:pt x="3008541" y="5834994"/>
                </a:cubicBezTo>
                <a:cubicBezTo>
                  <a:pt x="2967068" y="5710547"/>
                  <a:pt x="2956008" y="5616520"/>
                  <a:pt x="2917300" y="5547383"/>
                </a:cubicBezTo>
                <a:cubicBezTo>
                  <a:pt x="2920065" y="5536321"/>
                  <a:pt x="2922830" y="5522494"/>
                  <a:pt x="2922830" y="5508666"/>
                </a:cubicBezTo>
                <a:cubicBezTo>
                  <a:pt x="2922830" y="5450591"/>
                  <a:pt x="2881357" y="5403577"/>
                  <a:pt x="2828824" y="5395281"/>
                </a:cubicBezTo>
                <a:cubicBezTo>
                  <a:pt x="2817765" y="5392516"/>
                  <a:pt x="2817765" y="5395281"/>
                  <a:pt x="2828824" y="5392516"/>
                </a:cubicBezTo>
                <a:cubicBezTo>
                  <a:pt x="2881357" y="5384219"/>
                  <a:pt x="2922830" y="5337206"/>
                  <a:pt x="2922830" y="5279130"/>
                </a:cubicBezTo>
                <a:cubicBezTo>
                  <a:pt x="2922830" y="5223820"/>
                  <a:pt x="2881357" y="5176807"/>
                  <a:pt x="2828824" y="5168510"/>
                </a:cubicBezTo>
                <a:cubicBezTo>
                  <a:pt x="2817765" y="5165745"/>
                  <a:pt x="2817765" y="5165745"/>
                  <a:pt x="2828824" y="5165745"/>
                </a:cubicBezTo>
                <a:cubicBezTo>
                  <a:pt x="2881357" y="5154683"/>
                  <a:pt x="2922830" y="5110435"/>
                  <a:pt x="2922830" y="5052360"/>
                </a:cubicBezTo>
                <a:cubicBezTo>
                  <a:pt x="2922830" y="4997050"/>
                  <a:pt x="2881357" y="4950036"/>
                  <a:pt x="2828824" y="4941740"/>
                </a:cubicBezTo>
                <a:cubicBezTo>
                  <a:pt x="2817765" y="4938974"/>
                  <a:pt x="2817765" y="4938974"/>
                  <a:pt x="2828824" y="4936209"/>
                </a:cubicBezTo>
                <a:cubicBezTo>
                  <a:pt x="2881357" y="4927912"/>
                  <a:pt x="2922830" y="4880899"/>
                  <a:pt x="2922830" y="4825589"/>
                </a:cubicBezTo>
                <a:cubicBezTo>
                  <a:pt x="2922830" y="4761983"/>
                  <a:pt x="2873062" y="4712204"/>
                  <a:pt x="2809470" y="4712204"/>
                </a:cubicBezTo>
                <a:cubicBezTo>
                  <a:pt x="2715464" y="4712204"/>
                  <a:pt x="2715464" y="4712204"/>
                  <a:pt x="2715464" y="4712204"/>
                </a:cubicBezTo>
                <a:cubicBezTo>
                  <a:pt x="2707170" y="4712204"/>
                  <a:pt x="2693346" y="4703907"/>
                  <a:pt x="2687816" y="4695611"/>
                </a:cubicBezTo>
                <a:cubicBezTo>
                  <a:pt x="2585515" y="4540743"/>
                  <a:pt x="2411329" y="4438420"/>
                  <a:pt x="2212258" y="4438420"/>
                </a:cubicBezTo>
                <a:cubicBezTo>
                  <a:pt x="2013187" y="4438420"/>
                  <a:pt x="1839000" y="4540743"/>
                  <a:pt x="1736700" y="4695611"/>
                </a:cubicBezTo>
                <a:cubicBezTo>
                  <a:pt x="1731170" y="4703907"/>
                  <a:pt x="1720110" y="4712204"/>
                  <a:pt x="1709051" y="4712204"/>
                </a:cubicBezTo>
                <a:cubicBezTo>
                  <a:pt x="1615045" y="4712204"/>
                  <a:pt x="1615045" y="4712204"/>
                  <a:pt x="1615045" y="4712204"/>
                </a:cubicBezTo>
                <a:cubicBezTo>
                  <a:pt x="1551453" y="4712204"/>
                  <a:pt x="1501685" y="4761983"/>
                  <a:pt x="1501685" y="4825589"/>
                </a:cubicBezTo>
                <a:cubicBezTo>
                  <a:pt x="1501685" y="4880899"/>
                  <a:pt x="1543159" y="4927912"/>
                  <a:pt x="1595691" y="4936209"/>
                </a:cubicBezTo>
                <a:cubicBezTo>
                  <a:pt x="1606751" y="4938974"/>
                  <a:pt x="1606751" y="4938974"/>
                  <a:pt x="1595691" y="4941740"/>
                </a:cubicBezTo>
                <a:cubicBezTo>
                  <a:pt x="1543159" y="4950036"/>
                  <a:pt x="1501685" y="4997050"/>
                  <a:pt x="1501685" y="5052360"/>
                </a:cubicBezTo>
                <a:cubicBezTo>
                  <a:pt x="1501685" y="5110435"/>
                  <a:pt x="1543159" y="5154683"/>
                  <a:pt x="1595691" y="5165745"/>
                </a:cubicBezTo>
                <a:cubicBezTo>
                  <a:pt x="1606751" y="5165745"/>
                  <a:pt x="1606751" y="5165745"/>
                  <a:pt x="1595691" y="5168510"/>
                </a:cubicBezTo>
                <a:cubicBezTo>
                  <a:pt x="1543159" y="5176807"/>
                  <a:pt x="1501685" y="5223820"/>
                  <a:pt x="1501685" y="5279130"/>
                </a:cubicBezTo>
                <a:cubicBezTo>
                  <a:pt x="1501685" y="5337206"/>
                  <a:pt x="1543159" y="5384219"/>
                  <a:pt x="1595691" y="5392516"/>
                </a:cubicBezTo>
                <a:cubicBezTo>
                  <a:pt x="1606751" y="5395281"/>
                  <a:pt x="1606751" y="5392516"/>
                  <a:pt x="1595691" y="5395281"/>
                </a:cubicBezTo>
                <a:cubicBezTo>
                  <a:pt x="1543159" y="5403577"/>
                  <a:pt x="1501685" y="5450591"/>
                  <a:pt x="1501685" y="5508666"/>
                </a:cubicBezTo>
                <a:cubicBezTo>
                  <a:pt x="1501685" y="5522494"/>
                  <a:pt x="1504450" y="5536321"/>
                  <a:pt x="1509980" y="5547383"/>
                </a:cubicBezTo>
                <a:cubicBezTo>
                  <a:pt x="1471272" y="5616520"/>
                  <a:pt x="1457448" y="5710547"/>
                  <a:pt x="1415974" y="5834994"/>
                </a:cubicBezTo>
                <a:cubicBezTo>
                  <a:pt x="1360677" y="5995393"/>
                  <a:pt x="1308144" y="6260880"/>
                  <a:pt x="1128428" y="6515306"/>
                </a:cubicBezTo>
                <a:cubicBezTo>
                  <a:pt x="838116" y="6927365"/>
                  <a:pt x="639045" y="7342189"/>
                  <a:pt x="639045" y="7875929"/>
                </a:cubicBezTo>
                <a:cubicBezTo>
                  <a:pt x="639045" y="8713874"/>
                  <a:pt x="1344088" y="9391420"/>
                  <a:pt x="2212258" y="9391420"/>
                </a:cubicBezTo>
                <a:close/>
                <a:moveTo>
                  <a:pt x="4424516" y="9657098"/>
                </a:moveTo>
                <a:lnTo>
                  <a:pt x="0" y="9657098"/>
                </a:lnTo>
                <a:lnTo>
                  <a:pt x="0" y="0"/>
                </a:lnTo>
                <a:lnTo>
                  <a:pt x="4424516" y="0"/>
                </a:lnTo>
                <a:close/>
              </a:path>
            </a:pathLst>
          </a:custGeom>
          <a:solidFill>
            <a:schemeClr val="lt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096" name="Google Shape;1096;p19"/>
          <p:cNvSpPr/>
          <p:nvPr/>
        </p:nvSpPr>
        <p:spPr>
          <a:xfrm rot="10800000">
            <a:off x="510452" y="4021129"/>
            <a:ext cx="1181824" cy="1860389"/>
          </a:xfrm>
          <a:custGeom>
            <a:avLst/>
            <a:gdLst/>
            <a:ahLst/>
            <a:cxnLst/>
            <a:rect l="l" t="t" r="r" b="b"/>
            <a:pathLst>
              <a:path w="1138" h="1791" extrusionOk="0">
                <a:moveTo>
                  <a:pt x="961" y="751"/>
                </a:moveTo>
                <a:cubicBezTo>
                  <a:pt x="896" y="659"/>
                  <a:pt x="877" y="563"/>
                  <a:pt x="857" y="505"/>
                </a:cubicBezTo>
                <a:cubicBezTo>
                  <a:pt x="842" y="460"/>
                  <a:pt x="838" y="426"/>
                  <a:pt x="824" y="401"/>
                </a:cubicBezTo>
                <a:cubicBezTo>
                  <a:pt x="825" y="397"/>
                  <a:pt x="826" y="392"/>
                  <a:pt x="826" y="387"/>
                </a:cubicBezTo>
                <a:cubicBezTo>
                  <a:pt x="826" y="366"/>
                  <a:pt x="811" y="349"/>
                  <a:pt x="792" y="346"/>
                </a:cubicBezTo>
                <a:cubicBezTo>
                  <a:pt x="788" y="345"/>
                  <a:pt x="788" y="346"/>
                  <a:pt x="792" y="345"/>
                </a:cubicBezTo>
                <a:cubicBezTo>
                  <a:pt x="811" y="342"/>
                  <a:pt x="826" y="325"/>
                  <a:pt x="826" y="304"/>
                </a:cubicBezTo>
                <a:cubicBezTo>
                  <a:pt x="826" y="284"/>
                  <a:pt x="811" y="267"/>
                  <a:pt x="792" y="264"/>
                </a:cubicBezTo>
                <a:cubicBezTo>
                  <a:pt x="788" y="263"/>
                  <a:pt x="788" y="263"/>
                  <a:pt x="792" y="263"/>
                </a:cubicBezTo>
                <a:cubicBezTo>
                  <a:pt x="811" y="259"/>
                  <a:pt x="826" y="243"/>
                  <a:pt x="826" y="222"/>
                </a:cubicBezTo>
                <a:cubicBezTo>
                  <a:pt x="826" y="202"/>
                  <a:pt x="811" y="185"/>
                  <a:pt x="792" y="182"/>
                </a:cubicBezTo>
                <a:cubicBezTo>
                  <a:pt x="788" y="181"/>
                  <a:pt x="788" y="181"/>
                  <a:pt x="792" y="180"/>
                </a:cubicBezTo>
                <a:cubicBezTo>
                  <a:pt x="811" y="177"/>
                  <a:pt x="826" y="160"/>
                  <a:pt x="826" y="140"/>
                </a:cubicBezTo>
                <a:cubicBezTo>
                  <a:pt x="826" y="117"/>
                  <a:pt x="808" y="99"/>
                  <a:pt x="785" y="99"/>
                </a:cubicBezTo>
                <a:cubicBezTo>
                  <a:pt x="751" y="99"/>
                  <a:pt x="751" y="99"/>
                  <a:pt x="751" y="99"/>
                </a:cubicBezTo>
                <a:cubicBezTo>
                  <a:pt x="748" y="99"/>
                  <a:pt x="743" y="96"/>
                  <a:pt x="741" y="93"/>
                </a:cubicBezTo>
                <a:cubicBezTo>
                  <a:pt x="704" y="37"/>
                  <a:pt x="641" y="0"/>
                  <a:pt x="569" y="0"/>
                </a:cubicBezTo>
                <a:cubicBezTo>
                  <a:pt x="497" y="0"/>
                  <a:pt x="434" y="37"/>
                  <a:pt x="397" y="93"/>
                </a:cubicBezTo>
                <a:cubicBezTo>
                  <a:pt x="395" y="96"/>
                  <a:pt x="391" y="99"/>
                  <a:pt x="387" y="99"/>
                </a:cubicBezTo>
                <a:cubicBezTo>
                  <a:pt x="353" y="99"/>
                  <a:pt x="353" y="99"/>
                  <a:pt x="353" y="99"/>
                </a:cubicBezTo>
                <a:cubicBezTo>
                  <a:pt x="330" y="99"/>
                  <a:pt x="312" y="117"/>
                  <a:pt x="312" y="140"/>
                </a:cubicBezTo>
                <a:cubicBezTo>
                  <a:pt x="312" y="160"/>
                  <a:pt x="327" y="177"/>
                  <a:pt x="346" y="180"/>
                </a:cubicBezTo>
                <a:cubicBezTo>
                  <a:pt x="350" y="181"/>
                  <a:pt x="350" y="181"/>
                  <a:pt x="346" y="182"/>
                </a:cubicBezTo>
                <a:cubicBezTo>
                  <a:pt x="327" y="185"/>
                  <a:pt x="312" y="202"/>
                  <a:pt x="312" y="222"/>
                </a:cubicBezTo>
                <a:cubicBezTo>
                  <a:pt x="312" y="243"/>
                  <a:pt x="327" y="259"/>
                  <a:pt x="346" y="263"/>
                </a:cubicBezTo>
                <a:cubicBezTo>
                  <a:pt x="350" y="263"/>
                  <a:pt x="350" y="263"/>
                  <a:pt x="346" y="264"/>
                </a:cubicBezTo>
                <a:cubicBezTo>
                  <a:pt x="327" y="267"/>
                  <a:pt x="312" y="284"/>
                  <a:pt x="312" y="304"/>
                </a:cubicBezTo>
                <a:cubicBezTo>
                  <a:pt x="312" y="325"/>
                  <a:pt x="327" y="342"/>
                  <a:pt x="346" y="345"/>
                </a:cubicBezTo>
                <a:cubicBezTo>
                  <a:pt x="350" y="346"/>
                  <a:pt x="350" y="345"/>
                  <a:pt x="346" y="346"/>
                </a:cubicBezTo>
                <a:cubicBezTo>
                  <a:pt x="327" y="349"/>
                  <a:pt x="312" y="366"/>
                  <a:pt x="312" y="387"/>
                </a:cubicBezTo>
                <a:cubicBezTo>
                  <a:pt x="312" y="392"/>
                  <a:pt x="313" y="397"/>
                  <a:pt x="315" y="401"/>
                </a:cubicBezTo>
                <a:cubicBezTo>
                  <a:pt x="301" y="426"/>
                  <a:pt x="296" y="460"/>
                  <a:pt x="281" y="505"/>
                </a:cubicBezTo>
                <a:cubicBezTo>
                  <a:pt x="261" y="563"/>
                  <a:pt x="242" y="659"/>
                  <a:pt x="177" y="751"/>
                </a:cubicBezTo>
                <a:cubicBezTo>
                  <a:pt x="72" y="900"/>
                  <a:pt x="0" y="1050"/>
                  <a:pt x="0" y="1243"/>
                </a:cubicBezTo>
                <a:cubicBezTo>
                  <a:pt x="0" y="1546"/>
                  <a:pt x="255" y="1791"/>
                  <a:pt x="569" y="1791"/>
                </a:cubicBezTo>
                <a:cubicBezTo>
                  <a:pt x="883" y="1791"/>
                  <a:pt x="1138" y="1546"/>
                  <a:pt x="1138" y="1243"/>
                </a:cubicBezTo>
                <a:cubicBezTo>
                  <a:pt x="1138" y="1050"/>
                  <a:pt x="1066" y="900"/>
                  <a:pt x="961" y="751"/>
                </a:cubicBezTo>
                <a:close/>
              </a:path>
            </a:pathLst>
          </a:custGeom>
          <a:noFill/>
          <a:ln w="127000" cap="flat" cmpd="sng">
            <a:solidFill>
              <a:srgbClr val="D8D8D8"/>
            </a:solidFill>
            <a:prstDash val="solid"/>
            <a:round/>
            <a:headEnd type="none" w="sm" len="sm"/>
            <a:tailEnd type="none" w="sm" len="sm"/>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097" name="Google Shape;1097;p19"/>
          <p:cNvSpPr/>
          <p:nvPr/>
        </p:nvSpPr>
        <p:spPr>
          <a:xfrm>
            <a:off x="0" y="5660480"/>
            <a:ext cx="12192000" cy="2656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grpSp>
        <p:nvGrpSpPr>
          <p:cNvPr id="1098" name="Google Shape;1098;p19"/>
          <p:cNvGrpSpPr/>
          <p:nvPr/>
        </p:nvGrpSpPr>
        <p:grpSpPr>
          <a:xfrm>
            <a:off x="1998870" y="1442203"/>
            <a:ext cx="1913873" cy="4173674"/>
            <a:chOff x="1998870" y="1442203"/>
            <a:chExt cx="1913873" cy="4173674"/>
          </a:xfrm>
        </p:grpSpPr>
        <p:sp>
          <p:nvSpPr>
            <p:cNvPr id="1099" name="Google Shape;1099;p19"/>
            <p:cNvSpPr/>
            <p:nvPr/>
          </p:nvSpPr>
          <p:spPr>
            <a:xfrm>
              <a:off x="2000867" y="1442203"/>
              <a:ext cx="1911876" cy="4173674"/>
            </a:xfrm>
            <a:prstGeom prst="roundRect">
              <a:avLst>
                <a:gd name="adj" fmla="val 4345"/>
              </a:avLst>
            </a:prstGeom>
            <a:solidFill>
              <a:srgbClr val="D8D8D8"/>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1880BD"/>
                </a:solidFill>
                <a:latin typeface="Titillium Web"/>
                <a:ea typeface="Titillium Web"/>
                <a:cs typeface="Titillium Web"/>
                <a:sym typeface="Titillium Web"/>
              </a:endParaRPr>
            </a:p>
          </p:txBody>
        </p:sp>
        <p:sp>
          <p:nvSpPr>
            <p:cNvPr id="1100" name="Google Shape;1100;p19"/>
            <p:cNvSpPr txBox="1"/>
            <p:nvPr/>
          </p:nvSpPr>
          <p:spPr>
            <a:xfrm>
              <a:off x="2293923" y="1905150"/>
              <a:ext cx="1362545"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Stackable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Repositories</a:t>
              </a:r>
              <a:endParaRPr sz="1500" b="1" i="0" u="none" strike="noStrike" cap="none">
                <a:solidFill>
                  <a:schemeClr val="lt2"/>
                </a:solidFill>
                <a:latin typeface="Titillium Web"/>
                <a:ea typeface="Titillium Web"/>
                <a:cs typeface="Titillium Web"/>
                <a:sym typeface="Titillium Web"/>
              </a:endParaRPr>
            </a:p>
          </p:txBody>
        </p:sp>
        <p:grpSp>
          <p:nvGrpSpPr>
            <p:cNvPr id="1101" name="Google Shape;1101;p19"/>
            <p:cNvGrpSpPr/>
            <p:nvPr/>
          </p:nvGrpSpPr>
          <p:grpSpPr>
            <a:xfrm>
              <a:off x="2839656" y="2537104"/>
              <a:ext cx="697642" cy="785854"/>
              <a:chOff x="2839656" y="2874790"/>
              <a:chExt cx="697642" cy="785854"/>
            </a:xfrm>
          </p:grpSpPr>
          <p:sp>
            <p:nvSpPr>
              <p:cNvPr id="1102" name="Google Shape;1102;p19"/>
              <p:cNvSpPr/>
              <p:nvPr/>
            </p:nvSpPr>
            <p:spPr>
              <a:xfrm>
                <a:off x="2839656" y="2874790"/>
                <a:ext cx="697642" cy="785854"/>
              </a:xfrm>
              <a:prstGeom prst="can">
                <a:avLst>
                  <a:gd name="adj" fmla="val 25000"/>
                </a:avLst>
              </a:prstGeom>
              <a:solidFill>
                <a:srgbClr val="F2F2F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03" name="Google Shape;1103;p19" descr="CNCF Branding | Helm"/>
              <p:cNvPicPr preferRelativeResize="0"/>
              <p:nvPr/>
            </p:nvPicPr>
            <p:blipFill rotWithShape="1">
              <a:blip r:embed="rId8">
                <a:alphaModFix/>
              </a:blip>
              <a:srcRect/>
              <a:stretch/>
            </p:blipFill>
            <p:spPr>
              <a:xfrm>
                <a:off x="2956961" y="3119669"/>
                <a:ext cx="419423" cy="419423"/>
              </a:xfrm>
              <a:prstGeom prst="rect">
                <a:avLst/>
              </a:prstGeom>
              <a:noFill/>
              <a:ln>
                <a:noFill/>
              </a:ln>
            </p:spPr>
          </p:pic>
        </p:grpSp>
        <p:grpSp>
          <p:nvGrpSpPr>
            <p:cNvPr id="1104" name="Google Shape;1104;p19"/>
            <p:cNvGrpSpPr/>
            <p:nvPr/>
          </p:nvGrpSpPr>
          <p:grpSpPr>
            <a:xfrm>
              <a:off x="2839656" y="3446179"/>
              <a:ext cx="697642" cy="785854"/>
              <a:chOff x="2839656" y="3547669"/>
              <a:chExt cx="697642" cy="785854"/>
            </a:xfrm>
          </p:grpSpPr>
          <p:sp>
            <p:nvSpPr>
              <p:cNvPr id="1105" name="Google Shape;1105;p19"/>
              <p:cNvSpPr/>
              <p:nvPr/>
            </p:nvSpPr>
            <p:spPr>
              <a:xfrm>
                <a:off x="2839656" y="3547669"/>
                <a:ext cx="697642" cy="785854"/>
              </a:xfrm>
              <a:prstGeom prst="can">
                <a:avLst>
                  <a:gd name="adj" fmla="val 25000"/>
                </a:avLst>
              </a:prstGeom>
              <a:solidFill>
                <a:srgbClr val="F2F2F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06" name="Google Shape;1106;p19" descr="download logo git icon svg eps png psd ai logo vector color free - el fonts  vectors"/>
              <p:cNvPicPr preferRelativeResize="0"/>
              <p:nvPr/>
            </p:nvPicPr>
            <p:blipFill rotWithShape="1">
              <a:blip r:embed="rId9">
                <a:alphaModFix/>
              </a:blip>
              <a:srcRect/>
              <a:stretch/>
            </p:blipFill>
            <p:spPr>
              <a:xfrm>
                <a:off x="2975196" y="3826158"/>
                <a:ext cx="414451" cy="414451"/>
              </a:xfrm>
              <a:prstGeom prst="rect">
                <a:avLst/>
              </a:prstGeom>
              <a:noFill/>
              <a:ln>
                <a:noFill/>
              </a:ln>
            </p:spPr>
          </p:pic>
        </p:grpSp>
        <p:grpSp>
          <p:nvGrpSpPr>
            <p:cNvPr id="1107" name="Google Shape;1107;p19"/>
            <p:cNvGrpSpPr/>
            <p:nvPr/>
          </p:nvGrpSpPr>
          <p:grpSpPr>
            <a:xfrm>
              <a:off x="2839656" y="4404787"/>
              <a:ext cx="697642" cy="785854"/>
              <a:chOff x="2839656" y="4404787"/>
              <a:chExt cx="697642" cy="785854"/>
            </a:xfrm>
          </p:grpSpPr>
          <p:sp>
            <p:nvSpPr>
              <p:cNvPr id="1108" name="Google Shape;1108;p19"/>
              <p:cNvSpPr/>
              <p:nvPr/>
            </p:nvSpPr>
            <p:spPr>
              <a:xfrm>
                <a:off x="2839656" y="4404787"/>
                <a:ext cx="697642" cy="785854"/>
              </a:xfrm>
              <a:prstGeom prst="can">
                <a:avLst>
                  <a:gd name="adj" fmla="val 25000"/>
                </a:avLst>
              </a:prstGeom>
              <a:solidFill>
                <a:srgbClr val="F2F2F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09" name="Google Shape;1109;p19" descr="Docker Logos | Docker"/>
              <p:cNvPicPr preferRelativeResize="0"/>
              <p:nvPr/>
            </p:nvPicPr>
            <p:blipFill rotWithShape="1">
              <a:blip r:embed="rId10">
                <a:alphaModFix/>
              </a:blip>
              <a:srcRect/>
              <a:stretch/>
            </p:blipFill>
            <p:spPr>
              <a:xfrm>
                <a:off x="2958920" y="4690097"/>
                <a:ext cx="459115" cy="392826"/>
              </a:xfrm>
              <a:prstGeom prst="rect">
                <a:avLst/>
              </a:prstGeom>
              <a:noFill/>
              <a:ln>
                <a:noFill/>
              </a:ln>
            </p:spPr>
          </p:pic>
        </p:grpSp>
        <p:sp>
          <p:nvSpPr>
            <p:cNvPr id="1110" name="Google Shape;1110;p19"/>
            <p:cNvSpPr txBox="1"/>
            <p:nvPr/>
          </p:nvSpPr>
          <p:spPr>
            <a:xfrm>
              <a:off x="2045191" y="2721360"/>
              <a:ext cx="748145" cy="480091"/>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Stackable</a:t>
              </a:r>
              <a:br>
                <a:rPr lang="en-US" sz="800" b="0" i="0" u="none" strike="noStrike" cap="none">
                  <a:solidFill>
                    <a:srgbClr val="374152"/>
                  </a:solidFill>
                  <a:latin typeface="Titillium Web"/>
                  <a:ea typeface="Titillium Web"/>
                  <a:cs typeface="Titillium Web"/>
                  <a:sym typeface="Titillium Web"/>
                </a:rPr>
              </a:br>
              <a:r>
                <a:rPr lang="en-US" sz="800" b="0" i="0" u="none" strike="noStrike" cap="none">
                  <a:solidFill>
                    <a:srgbClr val="374152"/>
                  </a:solidFill>
                  <a:latin typeface="Titillium Web"/>
                  <a:ea typeface="Titillium Web"/>
                  <a:cs typeface="Titillium Web"/>
                  <a:sym typeface="Titillium Web"/>
                </a:rPr>
                <a:t>Helm </a:t>
              </a:r>
              <a:br>
                <a:rPr lang="en-US" sz="800" b="0" i="0" u="none" strike="noStrike" cap="none">
                  <a:solidFill>
                    <a:srgbClr val="374152"/>
                  </a:solidFill>
                  <a:latin typeface="Titillium Web"/>
                  <a:ea typeface="Titillium Web"/>
                  <a:cs typeface="Titillium Web"/>
                  <a:sym typeface="Titillium Web"/>
                </a:rPr>
              </a:br>
              <a:r>
                <a:rPr lang="en-US" sz="800" b="0" i="0" u="none" strike="noStrike" cap="none">
                  <a:solidFill>
                    <a:srgbClr val="374152"/>
                  </a:solidFill>
                  <a:latin typeface="Titillium Web"/>
                  <a:ea typeface="Titillium Web"/>
                  <a:cs typeface="Titillium Web"/>
                  <a:sym typeface="Titillium Web"/>
                </a:rPr>
                <a:t>Repository</a:t>
              </a:r>
              <a:endParaRPr sz="800" b="0" i="0" u="none" strike="noStrike" cap="none">
                <a:solidFill>
                  <a:schemeClr val="dk1"/>
                </a:solidFill>
                <a:latin typeface="Titillium Web"/>
                <a:ea typeface="Titillium Web"/>
                <a:cs typeface="Titillium Web"/>
                <a:sym typeface="Titillium Web"/>
              </a:endParaRPr>
            </a:p>
          </p:txBody>
        </p:sp>
        <p:sp>
          <p:nvSpPr>
            <p:cNvPr id="1111" name="Google Shape;1111;p19"/>
            <p:cNvSpPr txBox="1"/>
            <p:nvPr/>
          </p:nvSpPr>
          <p:spPr>
            <a:xfrm>
              <a:off x="1998870" y="3649176"/>
              <a:ext cx="840786" cy="480091"/>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Data Platform Definitions</a:t>
              </a:r>
              <a:endParaRPr sz="1400" b="0" i="0" u="none" strike="noStrike" cap="none">
                <a:solidFill>
                  <a:srgbClr val="000000"/>
                </a:solidFill>
                <a:latin typeface="Arial"/>
                <a:ea typeface="Arial"/>
                <a:cs typeface="Arial"/>
                <a:sym typeface="Arial"/>
              </a:endParaRPr>
            </a:p>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Repository</a:t>
              </a:r>
              <a:endParaRPr sz="800" b="0" i="0" u="none" strike="noStrike" cap="none">
                <a:solidFill>
                  <a:schemeClr val="dk1"/>
                </a:solidFill>
                <a:latin typeface="Titillium Web"/>
                <a:ea typeface="Titillium Web"/>
                <a:cs typeface="Titillium Web"/>
                <a:sym typeface="Titillium Web"/>
              </a:endParaRPr>
            </a:p>
          </p:txBody>
        </p:sp>
        <p:sp>
          <p:nvSpPr>
            <p:cNvPr id="1112" name="Google Shape;1112;p19"/>
            <p:cNvSpPr txBox="1"/>
            <p:nvPr/>
          </p:nvSpPr>
          <p:spPr>
            <a:xfrm>
              <a:off x="2045191" y="4573424"/>
              <a:ext cx="748145" cy="480091"/>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Stackable</a:t>
              </a:r>
              <a:endParaRPr sz="1400" b="0" i="0" u="none" strike="noStrike" cap="none">
                <a:solidFill>
                  <a:srgbClr val="000000"/>
                </a:solidFill>
                <a:latin typeface="Arial"/>
                <a:ea typeface="Arial"/>
                <a:cs typeface="Arial"/>
                <a:sym typeface="Arial"/>
              </a:endParaRPr>
            </a:p>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Container Registry</a:t>
              </a:r>
              <a:endParaRPr sz="800" b="0" i="0" u="none" strike="noStrike" cap="none">
                <a:solidFill>
                  <a:schemeClr val="dk1"/>
                </a:solidFill>
                <a:latin typeface="Titillium Web"/>
                <a:ea typeface="Titillium Web"/>
                <a:cs typeface="Titillium Web"/>
                <a:sym typeface="Titillium Web"/>
              </a:endParaRPr>
            </a:p>
          </p:txBody>
        </p:sp>
      </p:grpSp>
      <p:grpSp>
        <p:nvGrpSpPr>
          <p:cNvPr id="1113" name="Google Shape;1113;p19"/>
          <p:cNvGrpSpPr/>
          <p:nvPr/>
        </p:nvGrpSpPr>
        <p:grpSpPr>
          <a:xfrm>
            <a:off x="4417586" y="1442203"/>
            <a:ext cx="655568" cy="655568"/>
            <a:chOff x="5406581" y="3265595"/>
            <a:chExt cx="645459" cy="645459"/>
          </a:xfrm>
        </p:grpSpPr>
        <p:sp>
          <p:nvSpPr>
            <p:cNvPr id="1114" name="Google Shape;1114;p19"/>
            <p:cNvSpPr/>
            <p:nvPr/>
          </p:nvSpPr>
          <p:spPr>
            <a:xfrm>
              <a:off x="5406581" y="3265595"/>
              <a:ext cx="645459" cy="64545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1115" name="Google Shape;1115;p19" descr="Büroarbeiter"/>
            <p:cNvPicPr preferRelativeResize="0"/>
            <p:nvPr/>
          </p:nvPicPr>
          <p:blipFill rotWithShape="1">
            <a:blip r:embed="rId11">
              <a:alphaModFix/>
            </a:blip>
            <a:srcRect/>
            <a:stretch/>
          </p:blipFill>
          <p:spPr>
            <a:xfrm>
              <a:off x="5522690" y="3341363"/>
              <a:ext cx="413240" cy="413240"/>
            </a:xfrm>
            <a:prstGeom prst="rect">
              <a:avLst/>
            </a:prstGeom>
            <a:noFill/>
            <a:ln>
              <a:noFill/>
            </a:ln>
          </p:spPr>
        </p:pic>
      </p:grpSp>
      <p:cxnSp>
        <p:nvCxnSpPr>
          <p:cNvPr id="1116" name="Google Shape;1116;p19"/>
          <p:cNvCxnSpPr/>
          <p:nvPr/>
        </p:nvCxnSpPr>
        <p:spPr>
          <a:xfrm flipH="1">
            <a:off x="3544762" y="2820443"/>
            <a:ext cx="2551238" cy="1018663"/>
          </a:xfrm>
          <a:prstGeom prst="straightConnector1">
            <a:avLst/>
          </a:prstGeom>
          <a:noFill/>
          <a:ln w="9525" cap="flat" cmpd="sng">
            <a:solidFill>
              <a:schemeClr val="accent1"/>
            </a:solidFill>
            <a:prstDash val="solid"/>
            <a:miter lim="800000"/>
            <a:headEnd type="triangle" w="med" len="med"/>
            <a:tailEnd type="triangle" w="med" len="med"/>
          </a:ln>
        </p:spPr>
      </p:cxnSp>
      <p:grpSp>
        <p:nvGrpSpPr>
          <p:cNvPr id="1117" name="Google Shape;1117;p19"/>
          <p:cNvGrpSpPr/>
          <p:nvPr/>
        </p:nvGrpSpPr>
        <p:grpSpPr>
          <a:xfrm>
            <a:off x="4606609" y="3081707"/>
            <a:ext cx="427543" cy="491034"/>
            <a:chOff x="4288380" y="4066406"/>
            <a:chExt cx="622881" cy="715380"/>
          </a:xfrm>
        </p:grpSpPr>
        <p:sp>
          <p:nvSpPr>
            <p:cNvPr id="1118" name="Google Shape;1118;p19"/>
            <p:cNvSpPr/>
            <p:nvPr/>
          </p:nvSpPr>
          <p:spPr>
            <a:xfrm>
              <a:off x="4485235" y="406640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119" name="Google Shape;1119;p19"/>
            <p:cNvSpPr/>
            <p:nvPr/>
          </p:nvSpPr>
          <p:spPr>
            <a:xfrm>
              <a:off x="4384629" y="413228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120" name="Google Shape;1120;p19"/>
            <p:cNvSpPr/>
            <p:nvPr/>
          </p:nvSpPr>
          <p:spPr>
            <a:xfrm>
              <a:off x="4288380" y="4219749"/>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3600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IMK</a:t>
              </a:r>
              <a:br>
                <a:rPr lang="en-US" sz="800" b="0" i="0" u="none" strike="noStrike" cap="none">
                  <a:solidFill>
                    <a:schemeClr val="lt2"/>
                  </a:solidFill>
                  <a:latin typeface="Titillium Web"/>
                  <a:ea typeface="Titillium Web"/>
                  <a:cs typeface="Titillium Web"/>
                  <a:sym typeface="Titillium Web"/>
                </a:rPr>
              </a:br>
              <a:r>
                <a:rPr lang="en-US" sz="800" b="0" i="0" u="none" strike="noStrike" cap="none">
                  <a:solidFill>
                    <a:schemeClr val="lt2"/>
                  </a:solidFill>
                  <a:latin typeface="Titillium Web"/>
                  <a:ea typeface="Titillium Web"/>
                  <a:cs typeface="Titillium Web"/>
                  <a:sym typeface="Titillium Web"/>
                </a:rPr>
                <a:t>CRD</a:t>
              </a:r>
              <a:endParaRPr sz="1400" b="0" i="0" u="none" strike="noStrike" cap="none">
                <a:solidFill>
                  <a:srgbClr val="000000"/>
                </a:solidFill>
                <a:latin typeface="Arial"/>
                <a:ea typeface="Arial"/>
                <a:cs typeface="Arial"/>
                <a:sym typeface="Arial"/>
              </a:endParaRPr>
            </a:p>
          </p:txBody>
        </p:sp>
      </p:grpSp>
      <p:sp>
        <p:nvSpPr>
          <p:cNvPr id="1121" name="Google Shape;1121;p19"/>
          <p:cNvSpPr txBox="1"/>
          <p:nvPr/>
        </p:nvSpPr>
        <p:spPr>
          <a:xfrm>
            <a:off x="4365243" y="3741177"/>
            <a:ext cx="920097" cy="215444"/>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deploy</a:t>
            </a:r>
            <a:endParaRPr sz="800" b="0" i="0" u="none" strike="noStrike" cap="none">
              <a:solidFill>
                <a:schemeClr val="lt2"/>
              </a:solidFill>
              <a:latin typeface="Titillium Web"/>
              <a:ea typeface="Titillium Web"/>
              <a:cs typeface="Titillium Web"/>
              <a:sym typeface="Titillium Web"/>
            </a:endParaRPr>
          </a:p>
        </p:txBody>
      </p:sp>
      <p:cxnSp>
        <p:nvCxnSpPr>
          <p:cNvPr id="1122" name="Google Shape;1122;p19"/>
          <p:cNvCxnSpPr/>
          <p:nvPr/>
        </p:nvCxnSpPr>
        <p:spPr>
          <a:xfrm rot="10800000">
            <a:off x="3548173" y="3881515"/>
            <a:ext cx="2518063" cy="1011205"/>
          </a:xfrm>
          <a:prstGeom prst="straightConnector1">
            <a:avLst/>
          </a:prstGeom>
          <a:noFill/>
          <a:ln w="9525" cap="flat" cmpd="sng">
            <a:solidFill>
              <a:schemeClr val="accent1"/>
            </a:solidFill>
            <a:prstDash val="solid"/>
            <a:miter lim="800000"/>
            <a:headEnd type="triangle" w="med" len="med"/>
            <a:tailEnd type="triangle" w="med" len="med"/>
          </a:ln>
        </p:spPr>
      </p:cxnSp>
      <p:grpSp>
        <p:nvGrpSpPr>
          <p:cNvPr id="1123" name="Google Shape;1123;p19"/>
          <p:cNvGrpSpPr/>
          <p:nvPr/>
        </p:nvGrpSpPr>
        <p:grpSpPr>
          <a:xfrm>
            <a:off x="4612557" y="4160104"/>
            <a:ext cx="427543" cy="491034"/>
            <a:chOff x="4288380" y="4066406"/>
            <a:chExt cx="622881" cy="715380"/>
          </a:xfrm>
        </p:grpSpPr>
        <p:sp>
          <p:nvSpPr>
            <p:cNvPr id="1124" name="Google Shape;1124;p19"/>
            <p:cNvSpPr/>
            <p:nvPr/>
          </p:nvSpPr>
          <p:spPr>
            <a:xfrm>
              <a:off x="4485235" y="406640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125" name="Google Shape;1125;p19"/>
            <p:cNvSpPr/>
            <p:nvPr/>
          </p:nvSpPr>
          <p:spPr>
            <a:xfrm>
              <a:off x="4384629" y="413228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126" name="Google Shape;1126;p19"/>
            <p:cNvSpPr/>
            <p:nvPr/>
          </p:nvSpPr>
          <p:spPr>
            <a:xfrm>
              <a:off x="4288380" y="4219749"/>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3600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AKS</a:t>
              </a:r>
              <a:br>
                <a:rPr lang="en-US" sz="800" b="0" i="0" u="none" strike="noStrike" cap="none">
                  <a:solidFill>
                    <a:schemeClr val="lt2"/>
                  </a:solidFill>
                  <a:latin typeface="Titillium Web"/>
                  <a:ea typeface="Titillium Web"/>
                  <a:cs typeface="Titillium Web"/>
                  <a:sym typeface="Titillium Web"/>
                </a:rPr>
              </a:br>
              <a:r>
                <a:rPr lang="en-US" sz="800" b="0" i="0" u="none" strike="noStrike" cap="none">
                  <a:solidFill>
                    <a:schemeClr val="lt2"/>
                  </a:solidFill>
                  <a:latin typeface="Titillium Web"/>
                  <a:ea typeface="Titillium Web"/>
                  <a:cs typeface="Titillium Web"/>
                  <a:sym typeface="Titillium Web"/>
                </a:rPr>
                <a:t>CRD</a:t>
              </a:r>
              <a:endParaRPr sz="1400" b="0" i="0" u="none" strike="noStrike" cap="none">
                <a:solidFill>
                  <a:srgbClr val="000000"/>
                </a:solidFill>
                <a:latin typeface="Arial"/>
                <a:ea typeface="Arial"/>
                <a:cs typeface="Arial"/>
                <a:sym typeface="Arial"/>
              </a:endParaRPr>
            </a:p>
          </p:txBody>
        </p:sp>
      </p:grpSp>
      <p:sp>
        <p:nvSpPr>
          <p:cNvPr id="1127" name="Google Shape;1127;p19"/>
          <p:cNvSpPr/>
          <p:nvPr/>
        </p:nvSpPr>
        <p:spPr>
          <a:xfrm>
            <a:off x="2596805" y="1128058"/>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28" name="Google Shape;1128;p19" descr="Github Icon Png - Logo Icon Svg Github,Github Logo Svg - free transparent  png images - pngaaa.com"/>
          <p:cNvPicPr preferRelativeResize="0"/>
          <p:nvPr/>
        </p:nvPicPr>
        <p:blipFill rotWithShape="1">
          <a:blip r:embed="rId12">
            <a:alphaModFix/>
          </a:blip>
          <a:srcRect l="29138" t="22971" r="29517" b="17762"/>
          <a:stretch/>
        </p:blipFill>
        <p:spPr>
          <a:xfrm>
            <a:off x="2675782" y="1242123"/>
            <a:ext cx="562046" cy="529967"/>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6"/>
                                        </p:tgtEl>
                                        <p:attrNameLst>
                                          <p:attrName>style.visibility</p:attrName>
                                        </p:attrNameLst>
                                      </p:cBhvr>
                                      <p:to>
                                        <p:strVal val="visible"/>
                                      </p:to>
                                    </p:set>
                                    <p:animEffect transition="in" filter="fade">
                                      <p:cBhvr>
                                        <p:cTn id="7" dur="500"/>
                                        <p:tgtEl>
                                          <p:spTgt spid="1116"/>
                                        </p:tgtEl>
                                      </p:cBhvr>
                                    </p:animEffect>
                                  </p:childTnLst>
                                </p:cTn>
                              </p:par>
                              <p:par>
                                <p:cTn id="8" presetID="10" presetClass="entr" presetSubtype="0" fill="hold" nodeType="withEffect">
                                  <p:stCondLst>
                                    <p:cond delay="0"/>
                                  </p:stCondLst>
                                  <p:childTnLst>
                                    <p:set>
                                      <p:cBhvr>
                                        <p:cTn id="9" dur="1" fill="hold">
                                          <p:stCondLst>
                                            <p:cond delay="0"/>
                                          </p:stCondLst>
                                        </p:cTn>
                                        <p:tgtEl>
                                          <p:spTgt spid="1122"/>
                                        </p:tgtEl>
                                        <p:attrNameLst>
                                          <p:attrName>style.visibility</p:attrName>
                                        </p:attrNameLst>
                                      </p:cBhvr>
                                      <p:to>
                                        <p:strVal val="visible"/>
                                      </p:to>
                                    </p:set>
                                    <p:animEffect transition="in" filter="fade">
                                      <p:cBhvr>
                                        <p:cTn id="10" dur="500"/>
                                        <p:tgtEl>
                                          <p:spTgt spid="1122"/>
                                        </p:tgtEl>
                                      </p:cBhvr>
                                    </p:animEffect>
                                  </p:childTnLst>
                                </p:cTn>
                              </p:par>
                              <p:par>
                                <p:cTn id="11" presetID="10" presetClass="entr" presetSubtype="0" fill="hold" nodeType="withEffect">
                                  <p:stCondLst>
                                    <p:cond delay="0"/>
                                  </p:stCondLst>
                                  <p:childTnLst>
                                    <p:set>
                                      <p:cBhvr>
                                        <p:cTn id="12" dur="1" fill="hold">
                                          <p:stCondLst>
                                            <p:cond delay="0"/>
                                          </p:stCondLst>
                                        </p:cTn>
                                        <p:tgtEl>
                                          <p:spTgt spid="1121"/>
                                        </p:tgtEl>
                                        <p:attrNameLst>
                                          <p:attrName>style.visibility</p:attrName>
                                        </p:attrNameLst>
                                      </p:cBhvr>
                                      <p:to>
                                        <p:strVal val="visible"/>
                                      </p:to>
                                    </p:set>
                                    <p:animEffect transition="in" filter="fade">
                                      <p:cBhvr>
                                        <p:cTn id="13" dur="500"/>
                                        <p:tgtEl>
                                          <p:spTgt spid="1121"/>
                                        </p:tgtEl>
                                      </p:cBhvr>
                                    </p:animEffect>
                                  </p:childTnLst>
                                </p:cTn>
                              </p:par>
                              <p:par>
                                <p:cTn id="14" presetID="10" presetClass="entr" presetSubtype="0" fill="hold" nodeType="withEffect">
                                  <p:stCondLst>
                                    <p:cond delay="0"/>
                                  </p:stCondLst>
                                  <p:childTnLst>
                                    <p:set>
                                      <p:cBhvr>
                                        <p:cTn id="15" dur="1" fill="hold">
                                          <p:stCondLst>
                                            <p:cond delay="0"/>
                                          </p:stCondLst>
                                        </p:cTn>
                                        <p:tgtEl>
                                          <p:spTgt spid="1123"/>
                                        </p:tgtEl>
                                        <p:attrNameLst>
                                          <p:attrName>style.visibility</p:attrName>
                                        </p:attrNameLst>
                                      </p:cBhvr>
                                      <p:to>
                                        <p:strVal val="visible"/>
                                      </p:to>
                                    </p:set>
                                    <p:animEffect transition="in" filter="fade">
                                      <p:cBhvr>
                                        <p:cTn id="16" dur="500"/>
                                        <p:tgtEl>
                                          <p:spTgt spid="1123"/>
                                        </p:tgtEl>
                                      </p:cBhvr>
                                    </p:animEffect>
                                  </p:childTnLst>
                                </p:cTn>
                              </p:par>
                              <p:par>
                                <p:cTn id="17" presetID="10" presetClass="entr" presetSubtype="0" fill="hold" nodeType="withEffect">
                                  <p:stCondLst>
                                    <p:cond delay="0"/>
                                  </p:stCondLst>
                                  <p:childTnLst>
                                    <p:set>
                                      <p:cBhvr>
                                        <p:cTn id="18" dur="1" fill="hold">
                                          <p:stCondLst>
                                            <p:cond delay="0"/>
                                          </p:stCondLst>
                                        </p:cTn>
                                        <p:tgtEl>
                                          <p:spTgt spid="1117"/>
                                        </p:tgtEl>
                                        <p:attrNameLst>
                                          <p:attrName>style.visibility</p:attrName>
                                        </p:attrNameLst>
                                      </p:cBhvr>
                                      <p:to>
                                        <p:strVal val="visible"/>
                                      </p:to>
                                    </p:set>
                                    <p:animEffect transition="in" filter="fade">
                                      <p:cBhvr>
                                        <p:cTn id="19" dur="500"/>
                                        <p:tgtEl>
                                          <p:spTgt spid="1117"/>
                                        </p:tgtEl>
                                      </p:cBhvr>
                                    </p:animEffect>
                                  </p:childTnLst>
                                </p:cTn>
                              </p:par>
                            </p:childTnLst>
                          </p:cTn>
                        </p:par>
                        <p:par>
                          <p:cTn id="20" fill="hold">
                            <p:stCondLst>
                              <p:cond delay="500"/>
                            </p:stCondLst>
                            <p:childTnLst>
                              <p:par>
                                <p:cTn id="21" presetID="2" presetClass="entr" presetSubtype="2" fill="hold" nodeType="afterEffect">
                                  <p:stCondLst>
                                    <p:cond delay="0"/>
                                  </p:stCondLst>
                                  <p:childTnLst>
                                    <p:set>
                                      <p:cBhvr>
                                        <p:cTn id="22" dur="1" fill="hold">
                                          <p:stCondLst>
                                            <p:cond delay="0"/>
                                          </p:stCondLst>
                                        </p:cTn>
                                        <p:tgtEl>
                                          <p:spTgt spid="988"/>
                                        </p:tgtEl>
                                        <p:attrNameLst>
                                          <p:attrName>style.visibility</p:attrName>
                                        </p:attrNameLst>
                                      </p:cBhvr>
                                      <p:to>
                                        <p:strVal val="visible"/>
                                      </p:to>
                                    </p:set>
                                    <p:anim calcmode="lin" valueType="num">
                                      <p:cBhvr additive="base">
                                        <p:cTn id="23" dur="500"/>
                                        <p:tgtEl>
                                          <p:spTgt spid="988"/>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250"/>
                                  </p:stCondLst>
                                  <p:childTnLst>
                                    <p:set>
                                      <p:cBhvr>
                                        <p:cTn id="25" dur="1" fill="hold">
                                          <p:stCondLst>
                                            <p:cond delay="0"/>
                                          </p:stCondLst>
                                        </p:cTn>
                                        <p:tgtEl>
                                          <p:spTgt spid="1040"/>
                                        </p:tgtEl>
                                        <p:attrNameLst>
                                          <p:attrName>style.visibility</p:attrName>
                                        </p:attrNameLst>
                                      </p:cBhvr>
                                      <p:to>
                                        <p:strVal val="visible"/>
                                      </p:to>
                                    </p:set>
                                    <p:anim calcmode="lin" valueType="num">
                                      <p:cBhvr additive="base">
                                        <p:cTn id="26" dur="500"/>
                                        <p:tgtEl>
                                          <p:spTgt spid="104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grpSp>
        <p:nvGrpSpPr>
          <p:cNvPr id="1133" name="Google Shape;1133;p26"/>
          <p:cNvGrpSpPr/>
          <p:nvPr/>
        </p:nvGrpSpPr>
        <p:grpSpPr>
          <a:xfrm>
            <a:off x="5607498" y="1215994"/>
            <a:ext cx="6339600" cy="4410700"/>
            <a:chOff x="5607498" y="1215994"/>
            <a:chExt cx="6339600" cy="4410700"/>
          </a:xfrm>
        </p:grpSpPr>
        <p:grpSp>
          <p:nvGrpSpPr>
            <p:cNvPr id="1134" name="Google Shape;1134;p26"/>
            <p:cNvGrpSpPr/>
            <p:nvPr/>
          </p:nvGrpSpPr>
          <p:grpSpPr>
            <a:xfrm>
              <a:off x="5607498" y="1436051"/>
              <a:ext cx="6339600" cy="4190643"/>
              <a:chOff x="5607498" y="1436051"/>
              <a:chExt cx="6339600" cy="4190643"/>
            </a:xfrm>
          </p:grpSpPr>
          <p:sp>
            <p:nvSpPr>
              <p:cNvPr id="1135" name="Google Shape;1135;p26"/>
              <p:cNvSpPr/>
              <p:nvPr/>
            </p:nvSpPr>
            <p:spPr>
              <a:xfrm>
                <a:off x="5607498" y="1436051"/>
                <a:ext cx="6339600" cy="4190643"/>
              </a:xfrm>
              <a:prstGeom prst="roundRect">
                <a:avLst>
                  <a:gd name="adj" fmla="val 4345"/>
                </a:avLst>
              </a:prstGeom>
              <a:solidFill>
                <a:schemeClr val="dk1"/>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1136" name="Google Shape;1136;p26"/>
              <p:cNvSpPr/>
              <p:nvPr/>
            </p:nvSpPr>
            <p:spPr>
              <a:xfrm>
                <a:off x="8442960" y="3892355"/>
                <a:ext cx="3399214" cy="1603090"/>
              </a:xfrm>
              <a:prstGeom prst="roundRect">
                <a:avLst>
                  <a:gd name="adj" fmla="val 4345"/>
                </a:avLst>
              </a:prstGeom>
              <a:solidFill>
                <a:srgbClr val="D8D8D8"/>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1137" name="Google Shape;1137;p26"/>
              <p:cNvSpPr/>
              <p:nvPr/>
            </p:nvSpPr>
            <p:spPr>
              <a:xfrm>
                <a:off x="5779878" y="1617202"/>
                <a:ext cx="2312534" cy="3878244"/>
              </a:xfrm>
              <a:prstGeom prst="roundRect">
                <a:avLst>
                  <a:gd name="adj" fmla="val 4345"/>
                </a:avLst>
              </a:prstGeom>
              <a:solidFill>
                <a:srgbClr val="D8D8D8"/>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1138" name="Google Shape;1138;p26"/>
              <p:cNvSpPr txBox="1"/>
              <p:nvPr/>
            </p:nvSpPr>
            <p:spPr>
              <a:xfrm>
                <a:off x="5821766" y="1985835"/>
                <a:ext cx="2149395"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Stackable Control Plane (Operators)</a:t>
                </a:r>
                <a:endParaRPr sz="1500" b="1" i="0" u="none" strike="noStrike" cap="none">
                  <a:solidFill>
                    <a:schemeClr val="lt2"/>
                  </a:solidFill>
                  <a:latin typeface="Titillium Web"/>
                  <a:ea typeface="Titillium Web"/>
                  <a:cs typeface="Titillium Web"/>
                  <a:sym typeface="Titillium Web"/>
                </a:endParaRPr>
              </a:p>
            </p:txBody>
          </p:sp>
          <p:sp>
            <p:nvSpPr>
              <p:cNvPr id="1139" name="Google Shape;1139;p26"/>
              <p:cNvSpPr/>
              <p:nvPr/>
            </p:nvSpPr>
            <p:spPr>
              <a:xfrm>
                <a:off x="8449887" y="1608990"/>
                <a:ext cx="3399214" cy="1577246"/>
              </a:xfrm>
              <a:prstGeom prst="roundRect">
                <a:avLst>
                  <a:gd name="adj" fmla="val 4345"/>
                </a:avLst>
              </a:prstGeom>
              <a:solidFill>
                <a:srgbClr val="D8D8D8"/>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1140" name="Google Shape;1140;p26"/>
              <p:cNvSpPr txBox="1"/>
              <p:nvPr/>
            </p:nvSpPr>
            <p:spPr>
              <a:xfrm>
                <a:off x="8757531" y="1707035"/>
                <a:ext cx="2824870"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Development Environment</a:t>
                </a:r>
                <a:endParaRPr sz="1400" b="0" i="0" u="none" strike="noStrike" cap="none">
                  <a:solidFill>
                    <a:srgbClr val="000000"/>
                  </a:solidFill>
                  <a:latin typeface="Arial"/>
                  <a:ea typeface="Arial"/>
                  <a:cs typeface="Arial"/>
                  <a:sym typeface="Arial"/>
                </a:endParaRPr>
              </a:p>
            </p:txBody>
          </p:sp>
          <p:grpSp>
            <p:nvGrpSpPr>
              <p:cNvPr id="1141" name="Google Shape;1141;p26"/>
              <p:cNvGrpSpPr/>
              <p:nvPr/>
            </p:nvGrpSpPr>
            <p:grpSpPr>
              <a:xfrm>
                <a:off x="9778677" y="2047020"/>
                <a:ext cx="755590" cy="841185"/>
                <a:chOff x="10337808" y="1760265"/>
                <a:chExt cx="1095668" cy="1219787"/>
              </a:xfrm>
            </p:grpSpPr>
            <p:grpSp>
              <p:nvGrpSpPr>
                <p:cNvPr id="1142" name="Google Shape;1142;p26"/>
                <p:cNvGrpSpPr/>
                <p:nvPr/>
              </p:nvGrpSpPr>
              <p:grpSpPr>
                <a:xfrm>
                  <a:off x="10423976" y="2063550"/>
                  <a:ext cx="932535" cy="916502"/>
                  <a:chOff x="10526617" y="2110205"/>
                  <a:chExt cx="932535" cy="916502"/>
                </a:xfrm>
              </p:grpSpPr>
              <p:sp>
                <p:nvSpPr>
                  <p:cNvPr id="1143" name="Google Shape;1143;p26"/>
                  <p:cNvSpPr/>
                  <p:nvPr/>
                </p:nvSpPr>
                <p:spPr>
                  <a:xfrm rot="5400000">
                    <a:off x="10732904" y="253881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144" name="Google Shape;1144;p26"/>
                  <p:cNvGrpSpPr/>
                  <p:nvPr/>
                </p:nvGrpSpPr>
                <p:grpSpPr>
                  <a:xfrm>
                    <a:off x="10526617" y="2110205"/>
                    <a:ext cx="932535" cy="830978"/>
                    <a:chOff x="10526617" y="2110205"/>
                    <a:chExt cx="932535" cy="830978"/>
                  </a:xfrm>
                </p:grpSpPr>
                <p:sp>
                  <p:nvSpPr>
                    <p:cNvPr id="1145" name="Google Shape;1145;p26"/>
                    <p:cNvSpPr/>
                    <p:nvPr/>
                  </p:nvSpPr>
                  <p:spPr>
                    <a:xfrm rot="5400000">
                      <a:off x="10500388" y="213643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46" name="Google Shape;1146;p26"/>
                    <p:cNvSpPr/>
                    <p:nvPr/>
                  </p:nvSpPr>
                  <p:spPr>
                    <a:xfrm rot="5400000">
                      <a:off x="10971258" y="2137241"/>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47" name="Google Shape;1147;p26" descr="Apache NiFi Users Group - DC VA MD (Columbia, MD) | Meetup"/>
                    <p:cNvPicPr preferRelativeResize="0"/>
                    <p:nvPr/>
                  </p:nvPicPr>
                  <p:blipFill rotWithShape="1">
                    <a:blip r:embed="rId3">
                      <a:alphaModFix/>
                    </a:blip>
                    <a:srcRect/>
                    <a:stretch/>
                  </p:blipFill>
                  <p:spPr>
                    <a:xfrm>
                      <a:off x="10628786" y="2178662"/>
                      <a:ext cx="263676" cy="364505"/>
                    </a:xfrm>
                    <a:prstGeom prst="rect">
                      <a:avLst/>
                    </a:prstGeom>
                    <a:noFill/>
                    <a:ln>
                      <a:noFill/>
                    </a:ln>
                  </p:spPr>
                </p:pic>
                <p:pic>
                  <p:nvPicPr>
                    <p:cNvPr id="1148" name="Google Shape;1148;p26" descr="Apache NiFi Users Group - DC VA MD (Columbia, MD) | Meetup"/>
                    <p:cNvPicPr preferRelativeResize="0"/>
                    <p:nvPr/>
                  </p:nvPicPr>
                  <p:blipFill rotWithShape="1">
                    <a:blip r:embed="rId3">
                      <a:alphaModFix/>
                    </a:blip>
                    <a:srcRect/>
                    <a:stretch/>
                  </p:blipFill>
                  <p:spPr>
                    <a:xfrm>
                      <a:off x="11116468" y="2178662"/>
                      <a:ext cx="263676" cy="364505"/>
                    </a:xfrm>
                    <a:prstGeom prst="rect">
                      <a:avLst/>
                    </a:prstGeom>
                    <a:noFill/>
                    <a:ln>
                      <a:noFill/>
                    </a:ln>
                  </p:spPr>
                </p:pic>
                <p:pic>
                  <p:nvPicPr>
                    <p:cNvPr id="1149" name="Google Shape;1149;p26" descr="Apache NiFi Users Group - DC VA MD (Columbia, MD) | Meetup"/>
                    <p:cNvPicPr preferRelativeResize="0"/>
                    <p:nvPr/>
                  </p:nvPicPr>
                  <p:blipFill rotWithShape="1">
                    <a:blip r:embed="rId3">
                      <a:alphaModFix/>
                    </a:blip>
                    <a:srcRect/>
                    <a:stretch/>
                  </p:blipFill>
                  <p:spPr>
                    <a:xfrm>
                      <a:off x="10865648" y="2576678"/>
                      <a:ext cx="263676" cy="364505"/>
                    </a:xfrm>
                    <a:prstGeom prst="rect">
                      <a:avLst/>
                    </a:prstGeom>
                    <a:noFill/>
                    <a:ln>
                      <a:noFill/>
                    </a:ln>
                  </p:spPr>
                </p:pic>
              </p:grpSp>
            </p:grpSp>
            <p:sp>
              <p:nvSpPr>
                <p:cNvPr id="1150" name="Google Shape;1150;p26"/>
                <p:cNvSpPr txBox="1"/>
                <p:nvPr/>
              </p:nvSpPr>
              <p:spPr>
                <a:xfrm>
                  <a:off x="10337808" y="1760265"/>
                  <a:ext cx="1095668" cy="32127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Nifi Cluster</a:t>
                  </a:r>
                  <a:endParaRPr sz="800" b="0" i="0" u="none" strike="noStrike" cap="none">
                    <a:solidFill>
                      <a:schemeClr val="dk1"/>
                    </a:solidFill>
                    <a:latin typeface="Titillium Web"/>
                    <a:ea typeface="Titillium Web"/>
                    <a:cs typeface="Titillium Web"/>
                    <a:sym typeface="Titillium Web"/>
                  </a:endParaRPr>
                </a:p>
              </p:txBody>
            </p:sp>
          </p:grpSp>
          <p:grpSp>
            <p:nvGrpSpPr>
              <p:cNvPr id="1151" name="Google Shape;1151;p26"/>
              <p:cNvGrpSpPr/>
              <p:nvPr/>
            </p:nvGrpSpPr>
            <p:grpSpPr>
              <a:xfrm>
                <a:off x="10990647" y="2023983"/>
                <a:ext cx="667008" cy="864217"/>
                <a:chOff x="9541267" y="2901264"/>
                <a:chExt cx="929370" cy="1204150"/>
              </a:xfrm>
            </p:grpSpPr>
            <p:grpSp>
              <p:nvGrpSpPr>
                <p:cNvPr id="1152" name="Google Shape;1152;p26"/>
                <p:cNvGrpSpPr/>
                <p:nvPr/>
              </p:nvGrpSpPr>
              <p:grpSpPr>
                <a:xfrm>
                  <a:off x="9541267" y="3199925"/>
                  <a:ext cx="929370" cy="905489"/>
                  <a:chOff x="9788561" y="417014"/>
                  <a:chExt cx="929370" cy="905489"/>
                </a:xfrm>
              </p:grpSpPr>
              <p:sp>
                <p:nvSpPr>
                  <p:cNvPr id="1153" name="Google Shape;1153;p26"/>
                  <p:cNvSpPr/>
                  <p:nvPr/>
                </p:nvSpPr>
                <p:spPr>
                  <a:xfrm rot="5400000">
                    <a:off x="9762333" y="443242"/>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4" name="Google Shape;1154;p26"/>
                  <p:cNvSpPr/>
                  <p:nvPr/>
                </p:nvSpPr>
                <p:spPr>
                  <a:xfrm rot="5400000">
                    <a:off x="9991352" y="834610"/>
                    <a:ext cx="514122" cy="461664"/>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5" name="Google Shape;1155;p26"/>
                  <p:cNvSpPr/>
                  <p:nvPr/>
                </p:nvSpPr>
                <p:spPr>
                  <a:xfrm rot="5400000">
                    <a:off x="10230037" y="444050"/>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56" name="Google Shape;1156;p26"/>
                  <p:cNvPicPr preferRelativeResize="0"/>
                  <p:nvPr/>
                </p:nvPicPr>
                <p:blipFill rotWithShape="1">
                  <a:blip r:embed="rId4">
                    <a:alphaModFix/>
                  </a:blip>
                  <a:srcRect/>
                  <a:stretch/>
                </p:blipFill>
                <p:spPr>
                  <a:xfrm>
                    <a:off x="9927421" y="492355"/>
                    <a:ext cx="215080" cy="349170"/>
                  </a:xfrm>
                  <a:prstGeom prst="rect">
                    <a:avLst/>
                  </a:prstGeom>
                  <a:noFill/>
                  <a:ln>
                    <a:noFill/>
                  </a:ln>
                </p:spPr>
              </p:pic>
              <p:pic>
                <p:nvPicPr>
                  <p:cNvPr id="1157" name="Google Shape;1157;p26"/>
                  <p:cNvPicPr preferRelativeResize="0"/>
                  <p:nvPr/>
                </p:nvPicPr>
                <p:blipFill rotWithShape="1">
                  <a:blip r:embed="rId4">
                    <a:alphaModFix/>
                  </a:blip>
                  <a:srcRect/>
                  <a:stretch/>
                </p:blipFill>
                <p:spPr>
                  <a:xfrm>
                    <a:off x="10389088" y="494103"/>
                    <a:ext cx="215080" cy="349170"/>
                  </a:xfrm>
                  <a:prstGeom prst="rect">
                    <a:avLst/>
                  </a:prstGeom>
                  <a:noFill/>
                  <a:ln>
                    <a:noFill/>
                  </a:ln>
                </p:spPr>
              </p:pic>
              <p:pic>
                <p:nvPicPr>
                  <p:cNvPr id="1158" name="Google Shape;1158;p26"/>
                  <p:cNvPicPr preferRelativeResize="0"/>
                  <p:nvPr/>
                </p:nvPicPr>
                <p:blipFill rotWithShape="1">
                  <a:blip r:embed="rId4">
                    <a:alphaModFix/>
                  </a:blip>
                  <a:srcRect/>
                  <a:stretch/>
                </p:blipFill>
                <p:spPr>
                  <a:xfrm>
                    <a:off x="10153545" y="882725"/>
                    <a:ext cx="215080" cy="349171"/>
                  </a:xfrm>
                  <a:prstGeom prst="rect">
                    <a:avLst/>
                  </a:prstGeom>
                  <a:noFill/>
                  <a:ln>
                    <a:noFill/>
                  </a:ln>
                </p:spPr>
              </p:pic>
            </p:grpSp>
            <p:sp>
              <p:nvSpPr>
                <p:cNvPr id="1159" name="Google Shape;1159;p26"/>
                <p:cNvSpPr txBox="1"/>
                <p:nvPr/>
              </p:nvSpPr>
              <p:spPr>
                <a:xfrm>
                  <a:off x="9572403" y="2901264"/>
                  <a:ext cx="819754"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Kafka Cluster</a:t>
                  </a:r>
                  <a:endParaRPr sz="800" b="0" i="0" u="none" strike="noStrike" cap="none">
                    <a:solidFill>
                      <a:schemeClr val="dk1"/>
                    </a:solidFill>
                    <a:latin typeface="Titillium Web"/>
                    <a:ea typeface="Titillium Web"/>
                    <a:cs typeface="Titillium Web"/>
                    <a:sym typeface="Titillium Web"/>
                  </a:endParaRPr>
                </a:p>
              </p:txBody>
            </p:sp>
          </p:grpSp>
          <p:grpSp>
            <p:nvGrpSpPr>
              <p:cNvPr id="1160" name="Google Shape;1160;p26"/>
              <p:cNvGrpSpPr/>
              <p:nvPr/>
            </p:nvGrpSpPr>
            <p:grpSpPr>
              <a:xfrm>
                <a:off x="8597699" y="2038656"/>
                <a:ext cx="814890" cy="862585"/>
                <a:chOff x="8650113" y="3756103"/>
                <a:chExt cx="1104516" cy="1169161"/>
              </a:xfrm>
            </p:grpSpPr>
            <p:sp>
              <p:nvSpPr>
                <p:cNvPr id="1161" name="Google Shape;1161;p26"/>
                <p:cNvSpPr txBox="1"/>
                <p:nvPr/>
              </p:nvSpPr>
              <p:spPr>
                <a:xfrm>
                  <a:off x="8650113" y="3756103"/>
                  <a:ext cx="1104516"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Zookeeper Cluster</a:t>
                  </a:r>
                  <a:endParaRPr sz="800" b="0" i="0" u="none" strike="noStrike" cap="none">
                    <a:solidFill>
                      <a:schemeClr val="dk1"/>
                    </a:solidFill>
                    <a:latin typeface="Titillium Web"/>
                    <a:ea typeface="Titillium Web"/>
                    <a:cs typeface="Titillium Web"/>
                    <a:sym typeface="Titillium Web"/>
                  </a:endParaRPr>
                </a:p>
              </p:txBody>
            </p:sp>
            <p:grpSp>
              <p:nvGrpSpPr>
                <p:cNvPr id="1162" name="Google Shape;1162;p26"/>
                <p:cNvGrpSpPr/>
                <p:nvPr/>
              </p:nvGrpSpPr>
              <p:grpSpPr>
                <a:xfrm>
                  <a:off x="8695575" y="4033144"/>
                  <a:ext cx="931806" cy="892121"/>
                  <a:chOff x="8695575" y="4033144"/>
                  <a:chExt cx="931806" cy="892121"/>
                </a:xfrm>
              </p:grpSpPr>
              <p:grpSp>
                <p:nvGrpSpPr>
                  <p:cNvPr id="1163" name="Google Shape;1163;p26"/>
                  <p:cNvGrpSpPr/>
                  <p:nvPr/>
                </p:nvGrpSpPr>
                <p:grpSpPr>
                  <a:xfrm>
                    <a:off x="9165716" y="4033144"/>
                    <a:ext cx="461665" cy="514122"/>
                    <a:chOff x="9165716" y="4033144"/>
                    <a:chExt cx="461665" cy="514122"/>
                  </a:xfrm>
                </p:grpSpPr>
                <p:sp>
                  <p:nvSpPr>
                    <p:cNvPr id="1164" name="Google Shape;1164;p26"/>
                    <p:cNvSpPr/>
                    <p:nvPr/>
                  </p:nvSpPr>
                  <p:spPr>
                    <a:xfrm rot="5400000">
                      <a:off x="9139487" y="4059372"/>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65" name="Google Shape;1165;p26"/>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nvGrpSpPr>
                  <p:cNvPr id="1166" name="Google Shape;1166;p26"/>
                  <p:cNvGrpSpPr/>
                  <p:nvPr/>
                </p:nvGrpSpPr>
                <p:grpSpPr>
                  <a:xfrm>
                    <a:off x="8695575" y="4033145"/>
                    <a:ext cx="461665" cy="514122"/>
                    <a:chOff x="9165716" y="4033145"/>
                    <a:chExt cx="461665" cy="514122"/>
                  </a:xfrm>
                </p:grpSpPr>
                <p:sp>
                  <p:nvSpPr>
                    <p:cNvPr id="1167" name="Google Shape;1167;p26"/>
                    <p:cNvSpPr/>
                    <p:nvPr/>
                  </p:nvSpPr>
                  <p:spPr>
                    <a:xfrm rot="5400000">
                      <a:off x="9139487" y="405937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68" name="Google Shape;1168;p26"/>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nvGrpSpPr>
                  <p:cNvPr id="1169" name="Google Shape;1169;p26"/>
                  <p:cNvGrpSpPr/>
                  <p:nvPr/>
                </p:nvGrpSpPr>
                <p:grpSpPr>
                  <a:xfrm>
                    <a:off x="8929300" y="4411142"/>
                    <a:ext cx="461665" cy="514122"/>
                    <a:chOff x="9165716" y="4005398"/>
                    <a:chExt cx="461665" cy="514122"/>
                  </a:xfrm>
                </p:grpSpPr>
                <p:sp>
                  <p:nvSpPr>
                    <p:cNvPr id="1170" name="Google Shape;1170;p26"/>
                    <p:cNvSpPr/>
                    <p:nvPr/>
                  </p:nvSpPr>
                  <p:spPr>
                    <a:xfrm rot="5400000">
                      <a:off x="9139487" y="4031627"/>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71" name="Google Shape;1171;p26"/>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grpSp>
          <p:grpSp>
            <p:nvGrpSpPr>
              <p:cNvPr id="1172" name="Google Shape;1172;p26"/>
              <p:cNvGrpSpPr/>
              <p:nvPr/>
            </p:nvGrpSpPr>
            <p:grpSpPr>
              <a:xfrm>
                <a:off x="6142831" y="4232033"/>
                <a:ext cx="706800" cy="811761"/>
                <a:chOff x="4288380" y="4066406"/>
                <a:chExt cx="622881" cy="715380"/>
              </a:xfrm>
            </p:grpSpPr>
            <p:sp>
              <p:nvSpPr>
                <p:cNvPr id="1173" name="Google Shape;1173;p26"/>
                <p:cNvSpPr/>
                <p:nvPr/>
              </p:nvSpPr>
              <p:spPr>
                <a:xfrm>
                  <a:off x="4485235" y="406640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3600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174" name="Google Shape;1174;p26"/>
                <p:cNvSpPr/>
                <p:nvPr/>
              </p:nvSpPr>
              <p:spPr>
                <a:xfrm>
                  <a:off x="4384629" y="413228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3600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175" name="Google Shape;1175;p26"/>
                <p:cNvSpPr/>
                <p:nvPr/>
              </p:nvSpPr>
              <p:spPr>
                <a:xfrm>
                  <a:off x="4288380" y="4219749"/>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3600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Prod</a:t>
                  </a:r>
                  <a:br>
                    <a:rPr lang="en-US" sz="800" b="0" i="0" u="none" strike="noStrike" cap="none">
                      <a:solidFill>
                        <a:schemeClr val="lt2"/>
                      </a:solidFill>
                      <a:latin typeface="Titillium Web"/>
                      <a:ea typeface="Titillium Web"/>
                      <a:cs typeface="Titillium Web"/>
                      <a:sym typeface="Titillium Web"/>
                    </a:rPr>
                  </a:br>
                  <a:r>
                    <a:rPr lang="en-US" sz="800" b="0" i="0" u="none" strike="noStrike" cap="none">
                      <a:solidFill>
                        <a:schemeClr val="lt2"/>
                      </a:solidFill>
                      <a:latin typeface="Titillium Web"/>
                      <a:ea typeface="Titillium Web"/>
                      <a:cs typeface="Titillium Web"/>
                      <a:sym typeface="Titillium Web"/>
                    </a:rPr>
                    <a:t>CRD</a:t>
                  </a:r>
                  <a:endParaRPr sz="1400" b="0" i="0" u="none" strike="noStrike" cap="none">
                    <a:solidFill>
                      <a:srgbClr val="000000"/>
                    </a:solidFill>
                    <a:latin typeface="Arial"/>
                    <a:ea typeface="Arial"/>
                    <a:cs typeface="Arial"/>
                    <a:sym typeface="Arial"/>
                  </a:endParaRPr>
                </a:p>
              </p:txBody>
            </p:sp>
          </p:grpSp>
          <p:grpSp>
            <p:nvGrpSpPr>
              <p:cNvPr id="1176" name="Google Shape;1176;p26"/>
              <p:cNvGrpSpPr/>
              <p:nvPr/>
            </p:nvGrpSpPr>
            <p:grpSpPr>
              <a:xfrm>
                <a:off x="7131727" y="2645426"/>
                <a:ext cx="564603" cy="564603"/>
                <a:chOff x="8255369" y="3276871"/>
                <a:chExt cx="645459" cy="645459"/>
              </a:xfrm>
            </p:grpSpPr>
            <p:sp>
              <p:nvSpPr>
                <p:cNvPr id="1177" name="Google Shape;1177;p26"/>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1178" name="Google Shape;1178;p26" descr="Soziales Netzwerk"/>
                <p:cNvPicPr preferRelativeResize="0"/>
                <p:nvPr/>
              </p:nvPicPr>
              <p:blipFill rotWithShape="1">
                <a:blip r:embed="rId6">
                  <a:alphaModFix/>
                </a:blip>
                <a:srcRect/>
                <a:stretch/>
              </p:blipFill>
              <p:spPr>
                <a:xfrm>
                  <a:off x="8308851" y="3306328"/>
                  <a:ext cx="548451" cy="548451"/>
                </a:xfrm>
                <a:prstGeom prst="rect">
                  <a:avLst/>
                </a:prstGeom>
                <a:noFill/>
                <a:ln>
                  <a:noFill/>
                </a:ln>
              </p:spPr>
            </p:pic>
          </p:grpSp>
          <p:grpSp>
            <p:nvGrpSpPr>
              <p:cNvPr id="1179" name="Google Shape;1179;p26"/>
              <p:cNvGrpSpPr/>
              <p:nvPr/>
            </p:nvGrpSpPr>
            <p:grpSpPr>
              <a:xfrm>
                <a:off x="7131728" y="3240486"/>
                <a:ext cx="564603" cy="564603"/>
                <a:chOff x="8255369" y="3276871"/>
                <a:chExt cx="645459" cy="645459"/>
              </a:xfrm>
            </p:grpSpPr>
            <p:sp>
              <p:nvSpPr>
                <p:cNvPr id="1180" name="Google Shape;1180;p26"/>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1181" name="Google Shape;1181;p26" descr="Soziales Netzwerk"/>
                <p:cNvPicPr preferRelativeResize="0"/>
                <p:nvPr/>
              </p:nvPicPr>
              <p:blipFill rotWithShape="1">
                <a:blip r:embed="rId6">
                  <a:alphaModFix/>
                </a:blip>
                <a:srcRect/>
                <a:stretch/>
              </p:blipFill>
              <p:spPr>
                <a:xfrm>
                  <a:off x="8308851" y="3306328"/>
                  <a:ext cx="548451" cy="548451"/>
                </a:xfrm>
                <a:prstGeom prst="rect">
                  <a:avLst/>
                </a:prstGeom>
                <a:noFill/>
                <a:ln>
                  <a:noFill/>
                </a:ln>
              </p:spPr>
            </p:pic>
          </p:grpSp>
          <p:grpSp>
            <p:nvGrpSpPr>
              <p:cNvPr id="1182" name="Google Shape;1182;p26"/>
              <p:cNvGrpSpPr/>
              <p:nvPr/>
            </p:nvGrpSpPr>
            <p:grpSpPr>
              <a:xfrm>
                <a:off x="7119965" y="3837956"/>
                <a:ext cx="564603" cy="564603"/>
                <a:chOff x="8255369" y="3276871"/>
                <a:chExt cx="645459" cy="645459"/>
              </a:xfrm>
            </p:grpSpPr>
            <p:sp>
              <p:nvSpPr>
                <p:cNvPr id="1183" name="Google Shape;1183;p26"/>
                <p:cNvSpPr/>
                <p:nvPr/>
              </p:nvSpPr>
              <p:spPr>
                <a:xfrm>
                  <a:off x="8255369" y="3276871"/>
                  <a:ext cx="645459" cy="6454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1184" name="Google Shape;1184;p26" descr="Soziales Netzwerk"/>
                <p:cNvPicPr preferRelativeResize="0"/>
                <p:nvPr/>
              </p:nvPicPr>
              <p:blipFill rotWithShape="1">
                <a:blip r:embed="rId6">
                  <a:alphaModFix/>
                </a:blip>
                <a:srcRect/>
                <a:stretch/>
              </p:blipFill>
              <p:spPr>
                <a:xfrm>
                  <a:off x="8308851" y="3306328"/>
                  <a:ext cx="548451" cy="548451"/>
                </a:xfrm>
                <a:prstGeom prst="rect">
                  <a:avLst/>
                </a:prstGeom>
                <a:noFill/>
                <a:ln>
                  <a:noFill/>
                </a:ln>
              </p:spPr>
            </p:pic>
          </p:grpSp>
          <p:grpSp>
            <p:nvGrpSpPr>
              <p:cNvPr id="1185" name="Google Shape;1185;p26"/>
              <p:cNvGrpSpPr/>
              <p:nvPr/>
            </p:nvGrpSpPr>
            <p:grpSpPr>
              <a:xfrm>
                <a:off x="9778677" y="4163918"/>
                <a:ext cx="755590" cy="871030"/>
                <a:chOff x="10337808" y="2063550"/>
                <a:chExt cx="1095668" cy="1263066"/>
              </a:xfrm>
            </p:grpSpPr>
            <p:grpSp>
              <p:nvGrpSpPr>
                <p:cNvPr id="1186" name="Google Shape;1186;p26"/>
                <p:cNvGrpSpPr/>
                <p:nvPr/>
              </p:nvGrpSpPr>
              <p:grpSpPr>
                <a:xfrm>
                  <a:off x="10423976" y="2063550"/>
                  <a:ext cx="932535" cy="916502"/>
                  <a:chOff x="10526617" y="2110205"/>
                  <a:chExt cx="932535" cy="916502"/>
                </a:xfrm>
              </p:grpSpPr>
              <p:sp>
                <p:nvSpPr>
                  <p:cNvPr id="1187" name="Google Shape;1187;p26"/>
                  <p:cNvSpPr/>
                  <p:nvPr/>
                </p:nvSpPr>
                <p:spPr>
                  <a:xfrm rot="5400000">
                    <a:off x="10732904" y="253881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188" name="Google Shape;1188;p26"/>
                  <p:cNvGrpSpPr/>
                  <p:nvPr/>
                </p:nvGrpSpPr>
                <p:grpSpPr>
                  <a:xfrm>
                    <a:off x="10526617" y="2110205"/>
                    <a:ext cx="932535" cy="830978"/>
                    <a:chOff x="10526617" y="2110205"/>
                    <a:chExt cx="932535" cy="830978"/>
                  </a:xfrm>
                </p:grpSpPr>
                <p:sp>
                  <p:nvSpPr>
                    <p:cNvPr id="1189" name="Google Shape;1189;p26"/>
                    <p:cNvSpPr/>
                    <p:nvPr/>
                  </p:nvSpPr>
                  <p:spPr>
                    <a:xfrm rot="5400000">
                      <a:off x="10500388" y="213643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0" name="Google Shape;1190;p26"/>
                    <p:cNvSpPr/>
                    <p:nvPr/>
                  </p:nvSpPr>
                  <p:spPr>
                    <a:xfrm rot="5400000">
                      <a:off x="10971258" y="2137241"/>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1" name="Google Shape;1191;p26" descr="Apache NiFi Users Group - DC VA MD (Columbia, MD) | Meetup"/>
                    <p:cNvPicPr preferRelativeResize="0"/>
                    <p:nvPr/>
                  </p:nvPicPr>
                  <p:blipFill rotWithShape="1">
                    <a:blip r:embed="rId3">
                      <a:alphaModFix/>
                    </a:blip>
                    <a:srcRect/>
                    <a:stretch/>
                  </p:blipFill>
                  <p:spPr>
                    <a:xfrm>
                      <a:off x="10628786" y="2178662"/>
                      <a:ext cx="263676" cy="364505"/>
                    </a:xfrm>
                    <a:prstGeom prst="rect">
                      <a:avLst/>
                    </a:prstGeom>
                    <a:noFill/>
                    <a:ln>
                      <a:noFill/>
                    </a:ln>
                  </p:spPr>
                </p:pic>
                <p:pic>
                  <p:nvPicPr>
                    <p:cNvPr id="1192" name="Google Shape;1192;p26" descr="Apache NiFi Users Group - DC VA MD (Columbia, MD) | Meetup"/>
                    <p:cNvPicPr preferRelativeResize="0"/>
                    <p:nvPr/>
                  </p:nvPicPr>
                  <p:blipFill rotWithShape="1">
                    <a:blip r:embed="rId3">
                      <a:alphaModFix/>
                    </a:blip>
                    <a:srcRect/>
                    <a:stretch/>
                  </p:blipFill>
                  <p:spPr>
                    <a:xfrm>
                      <a:off x="11116468" y="2178662"/>
                      <a:ext cx="263676" cy="364505"/>
                    </a:xfrm>
                    <a:prstGeom prst="rect">
                      <a:avLst/>
                    </a:prstGeom>
                    <a:noFill/>
                    <a:ln>
                      <a:noFill/>
                    </a:ln>
                  </p:spPr>
                </p:pic>
                <p:pic>
                  <p:nvPicPr>
                    <p:cNvPr id="1193" name="Google Shape;1193;p26" descr="Apache NiFi Users Group - DC VA MD (Columbia, MD) | Meetup"/>
                    <p:cNvPicPr preferRelativeResize="0"/>
                    <p:nvPr/>
                  </p:nvPicPr>
                  <p:blipFill rotWithShape="1">
                    <a:blip r:embed="rId3">
                      <a:alphaModFix/>
                    </a:blip>
                    <a:srcRect/>
                    <a:stretch/>
                  </p:blipFill>
                  <p:spPr>
                    <a:xfrm>
                      <a:off x="10865648" y="2576678"/>
                      <a:ext cx="263676" cy="364505"/>
                    </a:xfrm>
                    <a:prstGeom prst="rect">
                      <a:avLst/>
                    </a:prstGeom>
                    <a:noFill/>
                    <a:ln>
                      <a:noFill/>
                    </a:ln>
                  </p:spPr>
                </p:pic>
              </p:grpSp>
            </p:grpSp>
            <p:sp>
              <p:nvSpPr>
                <p:cNvPr id="1194" name="Google Shape;1194;p26"/>
                <p:cNvSpPr txBox="1"/>
                <p:nvPr/>
              </p:nvSpPr>
              <p:spPr>
                <a:xfrm>
                  <a:off x="10337808" y="3005337"/>
                  <a:ext cx="1095668" cy="32127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Nifi Cluster</a:t>
                  </a:r>
                  <a:endParaRPr sz="800" b="0" i="0" u="none" strike="noStrike" cap="none">
                    <a:solidFill>
                      <a:schemeClr val="dk1"/>
                    </a:solidFill>
                    <a:latin typeface="Titillium Web"/>
                    <a:ea typeface="Titillium Web"/>
                    <a:cs typeface="Titillium Web"/>
                    <a:sym typeface="Titillium Web"/>
                  </a:endParaRPr>
                </a:p>
              </p:txBody>
            </p:sp>
          </p:grpSp>
          <p:grpSp>
            <p:nvGrpSpPr>
              <p:cNvPr id="1195" name="Google Shape;1195;p26"/>
              <p:cNvGrpSpPr/>
              <p:nvPr/>
            </p:nvGrpSpPr>
            <p:grpSpPr>
              <a:xfrm>
                <a:off x="10990649" y="4160948"/>
                <a:ext cx="667005" cy="803297"/>
                <a:chOff x="9541271" y="3210193"/>
                <a:chExt cx="929366" cy="1119267"/>
              </a:xfrm>
            </p:grpSpPr>
            <p:grpSp>
              <p:nvGrpSpPr>
                <p:cNvPr id="1196" name="Google Shape;1196;p26"/>
                <p:cNvGrpSpPr/>
                <p:nvPr/>
              </p:nvGrpSpPr>
              <p:grpSpPr>
                <a:xfrm>
                  <a:off x="9541271" y="3210193"/>
                  <a:ext cx="929366" cy="895221"/>
                  <a:chOff x="9788565" y="427282"/>
                  <a:chExt cx="929366" cy="895221"/>
                </a:xfrm>
              </p:grpSpPr>
              <p:sp>
                <p:nvSpPr>
                  <p:cNvPr id="1197" name="Google Shape;1197;p26"/>
                  <p:cNvSpPr/>
                  <p:nvPr/>
                </p:nvSpPr>
                <p:spPr>
                  <a:xfrm rot="5400000">
                    <a:off x="9762337" y="453510"/>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8" name="Google Shape;1198;p26"/>
                  <p:cNvSpPr/>
                  <p:nvPr/>
                </p:nvSpPr>
                <p:spPr>
                  <a:xfrm rot="5400000">
                    <a:off x="9991352" y="834610"/>
                    <a:ext cx="514122" cy="461664"/>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9" name="Google Shape;1199;p26"/>
                  <p:cNvSpPr/>
                  <p:nvPr/>
                </p:nvSpPr>
                <p:spPr>
                  <a:xfrm rot="5400000">
                    <a:off x="10230037" y="454319"/>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00" name="Google Shape;1200;p26"/>
                  <p:cNvPicPr preferRelativeResize="0"/>
                  <p:nvPr/>
                </p:nvPicPr>
                <p:blipFill rotWithShape="1">
                  <a:blip r:embed="rId4">
                    <a:alphaModFix/>
                  </a:blip>
                  <a:srcRect/>
                  <a:stretch/>
                </p:blipFill>
                <p:spPr>
                  <a:xfrm>
                    <a:off x="9927421" y="513241"/>
                    <a:ext cx="215080" cy="349172"/>
                  </a:xfrm>
                  <a:prstGeom prst="rect">
                    <a:avLst/>
                  </a:prstGeom>
                  <a:noFill/>
                  <a:ln>
                    <a:noFill/>
                  </a:ln>
                </p:spPr>
              </p:pic>
              <p:pic>
                <p:nvPicPr>
                  <p:cNvPr id="1201" name="Google Shape;1201;p26"/>
                  <p:cNvPicPr preferRelativeResize="0"/>
                  <p:nvPr/>
                </p:nvPicPr>
                <p:blipFill rotWithShape="1">
                  <a:blip r:embed="rId4">
                    <a:alphaModFix/>
                  </a:blip>
                  <a:srcRect/>
                  <a:stretch/>
                </p:blipFill>
                <p:spPr>
                  <a:xfrm>
                    <a:off x="10389088" y="514989"/>
                    <a:ext cx="215080" cy="349172"/>
                  </a:xfrm>
                  <a:prstGeom prst="rect">
                    <a:avLst/>
                  </a:prstGeom>
                  <a:noFill/>
                  <a:ln>
                    <a:noFill/>
                  </a:ln>
                </p:spPr>
              </p:pic>
              <p:pic>
                <p:nvPicPr>
                  <p:cNvPr id="1202" name="Google Shape;1202;p26"/>
                  <p:cNvPicPr preferRelativeResize="0"/>
                  <p:nvPr/>
                </p:nvPicPr>
                <p:blipFill rotWithShape="1">
                  <a:blip r:embed="rId4">
                    <a:alphaModFix/>
                  </a:blip>
                  <a:srcRect/>
                  <a:stretch/>
                </p:blipFill>
                <p:spPr>
                  <a:xfrm>
                    <a:off x="10153545" y="893168"/>
                    <a:ext cx="215080" cy="349172"/>
                  </a:xfrm>
                  <a:prstGeom prst="rect">
                    <a:avLst/>
                  </a:prstGeom>
                  <a:noFill/>
                  <a:ln>
                    <a:noFill/>
                  </a:ln>
                </p:spPr>
              </p:pic>
            </p:grpSp>
            <p:sp>
              <p:nvSpPr>
                <p:cNvPr id="1203" name="Google Shape;1203;p26"/>
                <p:cNvSpPr txBox="1"/>
                <p:nvPr/>
              </p:nvSpPr>
              <p:spPr>
                <a:xfrm>
                  <a:off x="9572402" y="4107901"/>
                  <a:ext cx="819755"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Kafka Cluster</a:t>
                  </a:r>
                  <a:endParaRPr sz="800" b="0" i="0" u="none" strike="noStrike" cap="none">
                    <a:solidFill>
                      <a:schemeClr val="dk1"/>
                    </a:solidFill>
                    <a:latin typeface="Titillium Web"/>
                    <a:ea typeface="Titillium Web"/>
                    <a:cs typeface="Titillium Web"/>
                    <a:sym typeface="Titillium Web"/>
                  </a:endParaRPr>
                </a:p>
              </p:txBody>
            </p:sp>
          </p:grpSp>
          <p:grpSp>
            <p:nvGrpSpPr>
              <p:cNvPr id="1204" name="Google Shape;1204;p26"/>
              <p:cNvGrpSpPr/>
              <p:nvPr/>
            </p:nvGrpSpPr>
            <p:grpSpPr>
              <a:xfrm>
                <a:off x="8569438" y="4158298"/>
                <a:ext cx="814890" cy="822330"/>
                <a:chOff x="8611808" y="4033144"/>
                <a:chExt cx="1104516" cy="1114599"/>
              </a:xfrm>
            </p:grpSpPr>
            <p:sp>
              <p:nvSpPr>
                <p:cNvPr id="1205" name="Google Shape;1205;p26"/>
                <p:cNvSpPr txBox="1"/>
                <p:nvPr/>
              </p:nvSpPr>
              <p:spPr>
                <a:xfrm>
                  <a:off x="8611808" y="4926184"/>
                  <a:ext cx="1104516"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Zookeeper Cluster</a:t>
                  </a:r>
                  <a:endParaRPr sz="800" b="0" i="0" u="none" strike="noStrike" cap="none">
                    <a:solidFill>
                      <a:schemeClr val="dk1"/>
                    </a:solidFill>
                    <a:latin typeface="Titillium Web"/>
                    <a:ea typeface="Titillium Web"/>
                    <a:cs typeface="Titillium Web"/>
                    <a:sym typeface="Titillium Web"/>
                  </a:endParaRPr>
                </a:p>
              </p:txBody>
            </p:sp>
            <p:grpSp>
              <p:nvGrpSpPr>
                <p:cNvPr id="1206" name="Google Shape;1206;p26"/>
                <p:cNvGrpSpPr/>
                <p:nvPr/>
              </p:nvGrpSpPr>
              <p:grpSpPr>
                <a:xfrm>
                  <a:off x="8695575" y="4033144"/>
                  <a:ext cx="931806" cy="901960"/>
                  <a:chOff x="8695575" y="4033144"/>
                  <a:chExt cx="931806" cy="901960"/>
                </a:xfrm>
              </p:grpSpPr>
              <p:grpSp>
                <p:nvGrpSpPr>
                  <p:cNvPr id="1207" name="Google Shape;1207;p26"/>
                  <p:cNvGrpSpPr/>
                  <p:nvPr/>
                </p:nvGrpSpPr>
                <p:grpSpPr>
                  <a:xfrm>
                    <a:off x="9165716" y="4033144"/>
                    <a:ext cx="461665" cy="514122"/>
                    <a:chOff x="9165716" y="4033144"/>
                    <a:chExt cx="461665" cy="514122"/>
                  </a:xfrm>
                </p:grpSpPr>
                <p:sp>
                  <p:nvSpPr>
                    <p:cNvPr id="1208" name="Google Shape;1208;p26"/>
                    <p:cNvSpPr/>
                    <p:nvPr/>
                  </p:nvSpPr>
                  <p:spPr>
                    <a:xfrm rot="5400000">
                      <a:off x="9139487" y="4059372"/>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09" name="Google Shape;1209;p26"/>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nvGrpSpPr>
                  <p:cNvPr id="1210" name="Google Shape;1210;p26"/>
                  <p:cNvGrpSpPr/>
                  <p:nvPr/>
                </p:nvGrpSpPr>
                <p:grpSpPr>
                  <a:xfrm>
                    <a:off x="8695575" y="4033145"/>
                    <a:ext cx="461665" cy="514122"/>
                    <a:chOff x="9165716" y="4033145"/>
                    <a:chExt cx="461665" cy="514122"/>
                  </a:xfrm>
                </p:grpSpPr>
                <p:sp>
                  <p:nvSpPr>
                    <p:cNvPr id="1211" name="Google Shape;1211;p26"/>
                    <p:cNvSpPr/>
                    <p:nvPr/>
                  </p:nvSpPr>
                  <p:spPr>
                    <a:xfrm rot="5400000">
                      <a:off x="9139487" y="405937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12" name="Google Shape;1212;p26"/>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nvGrpSpPr>
                  <p:cNvPr id="1213" name="Google Shape;1213;p26"/>
                  <p:cNvGrpSpPr/>
                  <p:nvPr/>
                </p:nvGrpSpPr>
                <p:grpSpPr>
                  <a:xfrm>
                    <a:off x="8929300" y="4420981"/>
                    <a:ext cx="461665" cy="514122"/>
                    <a:chOff x="9165716" y="4015234"/>
                    <a:chExt cx="461665" cy="514122"/>
                  </a:xfrm>
                </p:grpSpPr>
                <p:sp>
                  <p:nvSpPr>
                    <p:cNvPr id="1214" name="Google Shape;1214;p26"/>
                    <p:cNvSpPr/>
                    <p:nvPr/>
                  </p:nvSpPr>
                  <p:spPr>
                    <a:xfrm rot="5400000">
                      <a:off x="9139487" y="404146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15" name="Google Shape;1215;p26"/>
                    <p:cNvPicPr preferRelativeResize="0"/>
                    <p:nvPr/>
                  </p:nvPicPr>
                  <p:blipFill rotWithShape="1">
                    <a:blip r:embed="rId5">
                      <a:alphaModFix/>
                    </a:blip>
                    <a:srcRect/>
                    <a:stretch/>
                  </p:blipFill>
                  <p:spPr>
                    <a:xfrm>
                      <a:off x="9256123" y="4112948"/>
                      <a:ext cx="270653" cy="324782"/>
                    </a:xfrm>
                    <a:prstGeom prst="rect">
                      <a:avLst/>
                    </a:prstGeom>
                    <a:noFill/>
                    <a:ln>
                      <a:noFill/>
                    </a:ln>
                  </p:spPr>
                </p:pic>
              </p:grpSp>
            </p:grpSp>
          </p:grpSp>
          <p:sp>
            <p:nvSpPr>
              <p:cNvPr id="1216" name="Google Shape;1216;p26"/>
              <p:cNvSpPr txBox="1"/>
              <p:nvPr/>
            </p:nvSpPr>
            <p:spPr>
              <a:xfrm>
                <a:off x="8757531" y="5083111"/>
                <a:ext cx="2824870"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Production Environment</a:t>
                </a:r>
                <a:endParaRPr sz="1400" b="0" i="0" u="none" strike="noStrike" cap="none">
                  <a:solidFill>
                    <a:srgbClr val="000000"/>
                  </a:solidFill>
                  <a:latin typeface="Arial"/>
                  <a:ea typeface="Arial"/>
                  <a:cs typeface="Arial"/>
                  <a:sym typeface="Arial"/>
                </a:endParaRPr>
              </a:p>
            </p:txBody>
          </p:sp>
          <p:grpSp>
            <p:nvGrpSpPr>
              <p:cNvPr id="1217" name="Google Shape;1217;p26"/>
              <p:cNvGrpSpPr/>
              <p:nvPr/>
            </p:nvGrpSpPr>
            <p:grpSpPr>
              <a:xfrm>
                <a:off x="7696330" y="2885350"/>
                <a:ext cx="3628901" cy="1312217"/>
                <a:chOff x="7696330" y="2885350"/>
                <a:chExt cx="3628901" cy="1312217"/>
              </a:xfrm>
            </p:grpSpPr>
            <p:cxnSp>
              <p:nvCxnSpPr>
                <p:cNvPr id="1218" name="Google Shape;1218;p26"/>
                <p:cNvCxnSpPr/>
                <p:nvPr/>
              </p:nvCxnSpPr>
              <p:spPr>
                <a:xfrm>
                  <a:off x="7696330" y="2885849"/>
                  <a:ext cx="615716" cy="0"/>
                </a:xfrm>
                <a:prstGeom prst="straightConnector1">
                  <a:avLst/>
                </a:prstGeom>
                <a:noFill/>
                <a:ln w="9525" cap="flat" cmpd="sng">
                  <a:solidFill>
                    <a:srgbClr val="007FBA"/>
                  </a:solidFill>
                  <a:prstDash val="solid"/>
                  <a:round/>
                  <a:headEnd type="triangle" w="med" len="med"/>
                  <a:tailEnd type="none" w="sm" len="sm"/>
                </a:ln>
              </p:spPr>
            </p:cxnSp>
            <p:cxnSp>
              <p:nvCxnSpPr>
                <p:cNvPr id="1219" name="Google Shape;1219;p26"/>
                <p:cNvCxnSpPr/>
                <p:nvPr/>
              </p:nvCxnSpPr>
              <p:spPr>
                <a:xfrm>
                  <a:off x="7696330" y="3522931"/>
                  <a:ext cx="615716" cy="0"/>
                </a:xfrm>
                <a:prstGeom prst="straightConnector1">
                  <a:avLst/>
                </a:prstGeom>
                <a:noFill/>
                <a:ln w="9525" cap="flat" cmpd="sng">
                  <a:solidFill>
                    <a:srgbClr val="007FBA"/>
                  </a:solidFill>
                  <a:prstDash val="solid"/>
                  <a:round/>
                  <a:headEnd type="triangle" w="med" len="med"/>
                  <a:tailEnd type="none" w="sm" len="sm"/>
                </a:ln>
              </p:spPr>
            </p:cxnSp>
            <p:cxnSp>
              <p:nvCxnSpPr>
                <p:cNvPr id="1220" name="Google Shape;1220;p26"/>
                <p:cNvCxnSpPr/>
                <p:nvPr/>
              </p:nvCxnSpPr>
              <p:spPr>
                <a:xfrm>
                  <a:off x="7696330" y="4137029"/>
                  <a:ext cx="615716" cy="0"/>
                </a:xfrm>
                <a:prstGeom prst="straightConnector1">
                  <a:avLst/>
                </a:prstGeom>
                <a:noFill/>
                <a:ln w="9525" cap="flat" cmpd="sng">
                  <a:solidFill>
                    <a:srgbClr val="007FBA"/>
                  </a:solidFill>
                  <a:prstDash val="solid"/>
                  <a:round/>
                  <a:headEnd type="triangle" w="med" len="med"/>
                  <a:tailEnd type="none" w="sm" len="sm"/>
                </a:ln>
              </p:spPr>
            </p:cxnSp>
            <p:cxnSp>
              <p:nvCxnSpPr>
                <p:cNvPr id="1221" name="Google Shape;1221;p26"/>
                <p:cNvCxnSpPr/>
                <p:nvPr/>
              </p:nvCxnSpPr>
              <p:spPr>
                <a:xfrm>
                  <a:off x="8973981" y="2915756"/>
                  <a:ext cx="0" cy="1272618"/>
                </a:xfrm>
                <a:prstGeom prst="straightConnector1">
                  <a:avLst/>
                </a:prstGeom>
                <a:noFill/>
                <a:ln w="9525" cap="flat" cmpd="sng">
                  <a:solidFill>
                    <a:srgbClr val="007FBA"/>
                  </a:solidFill>
                  <a:prstDash val="solid"/>
                  <a:round/>
                  <a:headEnd type="triangle" w="med" len="med"/>
                  <a:tailEnd type="triangle" w="med" len="med"/>
                </a:ln>
              </p:spPr>
            </p:cxnSp>
            <p:cxnSp>
              <p:nvCxnSpPr>
                <p:cNvPr id="1222" name="Google Shape;1222;p26"/>
                <p:cNvCxnSpPr/>
                <p:nvPr/>
              </p:nvCxnSpPr>
              <p:spPr>
                <a:xfrm>
                  <a:off x="10158204" y="2908499"/>
                  <a:ext cx="0" cy="1283876"/>
                </a:xfrm>
                <a:prstGeom prst="straightConnector1">
                  <a:avLst/>
                </a:prstGeom>
                <a:noFill/>
                <a:ln w="9525" cap="flat" cmpd="sng">
                  <a:solidFill>
                    <a:srgbClr val="007FBA"/>
                  </a:solidFill>
                  <a:prstDash val="solid"/>
                  <a:round/>
                  <a:headEnd type="triangle" w="med" len="med"/>
                  <a:tailEnd type="triangle" w="med" len="med"/>
                </a:ln>
              </p:spPr>
            </p:cxnSp>
            <p:cxnSp>
              <p:nvCxnSpPr>
                <p:cNvPr id="1223" name="Google Shape;1223;p26"/>
                <p:cNvCxnSpPr/>
                <p:nvPr/>
              </p:nvCxnSpPr>
              <p:spPr>
                <a:xfrm>
                  <a:off x="11325231" y="2908499"/>
                  <a:ext cx="0" cy="1289068"/>
                </a:xfrm>
                <a:prstGeom prst="straightConnector1">
                  <a:avLst/>
                </a:prstGeom>
                <a:noFill/>
                <a:ln w="9525" cap="flat" cmpd="sng">
                  <a:solidFill>
                    <a:srgbClr val="007FBA"/>
                  </a:solidFill>
                  <a:prstDash val="solid"/>
                  <a:round/>
                  <a:headEnd type="triangle" w="med" len="med"/>
                  <a:tailEnd type="triangle" w="med" len="med"/>
                </a:ln>
              </p:spPr>
            </p:cxnSp>
            <p:cxnSp>
              <p:nvCxnSpPr>
                <p:cNvPr id="1224" name="Google Shape;1224;p26"/>
                <p:cNvCxnSpPr/>
                <p:nvPr/>
              </p:nvCxnSpPr>
              <p:spPr>
                <a:xfrm>
                  <a:off x="8312046" y="2885350"/>
                  <a:ext cx="0" cy="1250567"/>
                </a:xfrm>
                <a:prstGeom prst="straightConnector1">
                  <a:avLst/>
                </a:prstGeom>
                <a:noFill/>
                <a:ln w="9525" cap="flat" cmpd="sng">
                  <a:solidFill>
                    <a:srgbClr val="007FBA"/>
                  </a:solidFill>
                  <a:prstDash val="solid"/>
                  <a:round/>
                  <a:headEnd type="none" w="sm" len="sm"/>
                  <a:tailEnd type="none" w="sm" len="sm"/>
                </a:ln>
              </p:spPr>
            </p:cxnSp>
            <p:cxnSp>
              <p:nvCxnSpPr>
                <p:cNvPr id="1225" name="Google Shape;1225;p26"/>
                <p:cNvCxnSpPr/>
                <p:nvPr/>
              </p:nvCxnSpPr>
              <p:spPr>
                <a:xfrm>
                  <a:off x="8312046" y="3522931"/>
                  <a:ext cx="3009938" cy="0"/>
                </a:xfrm>
                <a:prstGeom prst="straightConnector1">
                  <a:avLst/>
                </a:prstGeom>
                <a:noFill/>
                <a:ln w="9525" cap="flat" cmpd="sng">
                  <a:solidFill>
                    <a:srgbClr val="007FBA"/>
                  </a:solidFill>
                  <a:prstDash val="solid"/>
                  <a:round/>
                  <a:headEnd type="none" w="sm" len="sm"/>
                  <a:tailEnd type="none" w="sm" len="sm"/>
                </a:ln>
              </p:spPr>
            </p:cxnSp>
          </p:grpSp>
          <p:grpSp>
            <p:nvGrpSpPr>
              <p:cNvPr id="1226" name="Google Shape;1226;p26"/>
              <p:cNvGrpSpPr/>
              <p:nvPr/>
            </p:nvGrpSpPr>
            <p:grpSpPr>
              <a:xfrm>
                <a:off x="6142831" y="2758678"/>
                <a:ext cx="706800" cy="811760"/>
                <a:chOff x="4288380" y="4402168"/>
                <a:chExt cx="622881" cy="715381"/>
              </a:xfrm>
            </p:grpSpPr>
            <p:sp>
              <p:nvSpPr>
                <p:cNvPr id="1227" name="Google Shape;1227;p26"/>
                <p:cNvSpPr/>
                <p:nvPr/>
              </p:nvSpPr>
              <p:spPr>
                <a:xfrm>
                  <a:off x="4485235" y="4402168"/>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228" name="Google Shape;1228;p26"/>
                <p:cNvSpPr/>
                <p:nvPr/>
              </p:nvSpPr>
              <p:spPr>
                <a:xfrm>
                  <a:off x="4384629" y="4468058"/>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229" name="Google Shape;1229;p26"/>
                <p:cNvSpPr/>
                <p:nvPr/>
              </p:nvSpPr>
              <p:spPr>
                <a:xfrm>
                  <a:off x="4288380" y="4555512"/>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3600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Dev</a:t>
                  </a:r>
                  <a:br>
                    <a:rPr lang="en-US" sz="800" b="0" i="0" u="none" strike="noStrike" cap="none">
                      <a:solidFill>
                        <a:schemeClr val="lt2"/>
                      </a:solidFill>
                      <a:latin typeface="Titillium Web"/>
                      <a:ea typeface="Titillium Web"/>
                      <a:cs typeface="Titillium Web"/>
                      <a:sym typeface="Titillium Web"/>
                    </a:rPr>
                  </a:br>
                  <a:r>
                    <a:rPr lang="en-US" sz="800" b="0" i="0" u="none" strike="noStrike" cap="none">
                      <a:solidFill>
                        <a:schemeClr val="lt2"/>
                      </a:solidFill>
                      <a:latin typeface="Titillium Web"/>
                      <a:ea typeface="Titillium Web"/>
                      <a:cs typeface="Titillium Web"/>
                      <a:sym typeface="Titillium Web"/>
                    </a:rPr>
                    <a:t>CRD</a:t>
                  </a:r>
                  <a:endParaRPr sz="1400" b="0" i="0" u="none" strike="noStrike" cap="none">
                    <a:solidFill>
                      <a:srgbClr val="000000"/>
                    </a:solidFill>
                    <a:latin typeface="Arial"/>
                    <a:ea typeface="Arial"/>
                    <a:cs typeface="Arial"/>
                    <a:sym typeface="Arial"/>
                  </a:endParaRPr>
                </a:p>
              </p:txBody>
            </p:sp>
          </p:grpSp>
        </p:grpSp>
        <p:sp>
          <p:nvSpPr>
            <p:cNvPr id="1230" name="Google Shape;1230;p26"/>
            <p:cNvSpPr/>
            <p:nvPr/>
          </p:nvSpPr>
          <p:spPr>
            <a:xfrm>
              <a:off x="6473625" y="1215994"/>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31" name="Google Shape;1231;p26" descr="Kubernetes icon - Download on Iconfinder on Iconfinder"/>
            <p:cNvPicPr preferRelativeResize="0"/>
            <p:nvPr/>
          </p:nvPicPr>
          <p:blipFill rotWithShape="1">
            <a:blip r:embed="rId7">
              <a:alphaModFix/>
            </a:blip>
            <a:srcRect l="14226" t="14420" r="14454" b="12847"/>
            <a:stretch/>
          </p:blipFill>
          <p:spPr>
            <a:xfrm>
              <a:off x="6568879" y="1305994"/>
              <a:ext cx="529492" cy="540000"/>
            </a:xfrm>
            <a:prstGeom prst="ellipse">
              <a:avLst/>
            </a:prstGeom>
            <a:noFill/>
            <a:ln>
              <a:noFill/>
            </a:ln>
          </p:spPr>
        </p:pic>
      </p:grpSp>
      <p:sp>
        <p:nvSpPr>
          <p:cNvPr id="1232" name="Google Shape;1232;p26"/>
          <p:cNvSpPr txBox="1"/>
          <p:nvPr/>
        </p:nvSpPr>
        <p:spPr>
          <a:xfrm>
            <a:off x="723910" y="750836"/>
            <a:ext cx="9670665" cy="46166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Titillium Web"/>
                <a:ea typeface="Titillium Web"/>
                <a:cs typeface="Titillium Web"/>
                <a:sym typeface="Titillium Web"/>
              </a:rPr>
              <a:t>Deploy into different Environments – Multiple Stages</a:t>
            </a:r>
            <a:endParaRPr sz="1400" b="0" i="0" u="none" strike="noStrike" cap="none">
              <a:solidFill>
                <a:srgbClr val="000000"/>
              </a:solidFill>
              <a:latin typeface="Arial"/>
              <a:ea typeface="Arial"/>
              <a:cs typeface="Arial"/>
              <a:sym typeface="Arial"/>
            </a:endParaRPr>
          </a:p>
        </p:txBody>
      </p:sp>
      <p:sp>
        <p:nvSpPr>
          <p:cNvPr id="1233" name="Google Shape;1233;p26"/>
          <p:cNvSpPr/>
          <p:nvPr/>
        </p:nvSpPr>
        <p:spPr>
          <a:xfrm>
            <a:off x="551188" y="4082756"/>
            <a:ext cx="1181824" cy="1575940"/>
          </a:xfrm>
          <a:prstGeom prst="rect">
            <a:avLst/>
          </a:prstGeom>
          <a:gradFill>
            <a:gsLst>
              <a:gs pos="0">
                <a:srgbClr val="01608C"/>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1234" name="Google Shape;1234;p26"/>
          <p:cNvSpPr/>
          <p:nvPr/>
        </p:nvSpPr>
        <p:spPr>
          <a:xfrm rot="10800000">
            <a:off x="285020" y="3921338"/>
            <a:ext cx="1661886" cy="3627289"/>
          </a:xfrm>
          <a:custGeom>
            <a:avLst/>
            <a:gdLst/>
            <a:ahLst/>
            <a:cxnLst/>
            <a:rect l="l" t="t" r="r" b="b"/>
            <a:pathLst>
              <a:path w="4424516" h="9657098" extrusionOk="0">
                <a:moveTo>
                  <a:pt x="2212258" y="9391420"/>
                </a:moveTo>
                <a:cubicBezTo>
                  <a:pt x="3080428" y="9391420"/>
                  <a:pt x="3785470" y="8713874"/>
                  <a:pt x="3785470" y="7875929"/>
                </a:cubicBezTo>
                <a:cubicBezTo>
                  <a:pt x="3785470" y="7342189"/>
                  <a:pt x="3586399" y="6927365"/>
                  <a:pt x="3296088" y="6515306"/>
                </a:cubicBezTo>
                <a:cubicBezTo>
                  <a:pt x="3116371" y="6260880"/>
                  <a:pt x="3063838" y="5995393"/>
                  <a:pt x="3008541" y="5834994"/>
                </a:cubicBezTo>
                <a:cubicBezTo>
                  <a:pt x="2967068" y="5710547"/>
                  <a:pt x="2956008" y="5616520"/>
                  <a:pt x="2917300" y="5547383"/>
                </a:cubicBezTo>
                <a:cubicBezTo>
                  <a:pt x="2920065" y="5536321"/>
                  <a:pt x="2922830" y="5522494"/>
                  <a:pt x="2922830" y="5508666"/>
                </a:cubicBezTo>
                <a:cubicBezTo>
                  <a:pt x="2922830" y="5450591"/>
                  <a:pt x="2881357" y="5403577"/>
                  <a:pt x="2828824" y="5395281"/>
                </a:cubicBezTo>
                <a:cubicBezTo>
                  <a:pt x="2817765" y="5392516"/>
                  <a:pt x="2817765" y="5395281"/>
                  <a:pt x="2828824" y="5392516"/>
                </a:cubicBezTo>
                <a:cubicBezTo>
                  <a:pt x="2881357" y="5384219"/>
                  <a:pt x="2922830" y="5337206"/>
                  <a:pt x="2922830" y="5279130"/>
                </a:cubicBezTo>
                <a:cubicBezTo>
                  <a:pt x="2922830" y="5223820"/>
                  <a:pt x="2881357" y="5176807"/>
                  <a:pt x="2828824" y="5168510"/>
                </a:cubicBezTo>
                <a:cubicBezTo>
                  <a:pt x="2817765" y="5165745"/>
                  <a:pt x="2817765" y="5165745"/>
                  <a:pt x="2828824" y="5165745"/>
                </a:cubicBezTo>
                <a:cubicBezTo>
                  <a:pt x="2881357" y="5154683"/>
                  <a:pt x="2922830" y="5110435"/>
                  <a:pt x="2922830" y="5052360"/>
                </a:cubicBezTo>
                <a:cubicBezTo>
                  <a:pt x="2922830" y="4997050"/>
                  <a:pt x="2881357" y="4950036"/>
                  <a:pt x="2828824" y="4941740"/>
                </a:cubicBezTo>
                <a:cubicBezTo>
                  <a:pt x="2817765" y="4938974"/>
                  <a:pt x="2817765" y="4938974"/>
                  <a:pt x="2828824" y="4936209"/>
                </a:cubicBezTo>
                <a:cubicBezTo>
                  <a:pt x="2881357" y="4927912"/>
                  <a:pt x="2922830" y="4880899"/>
                  <a:pt x="2922830" y="4825589"/>
                </a:cubicBezTo>
                <a:cubicBezTo>
                  <a:pt x="2922830" y="4761983"/>
                  <a:pt x="2873062" y="4712204"/>
                  <a:pt x="2809470" y="4712204"/>
                </a:cubicBezTo>
                <a:cubicBezTo>
                  <a:pt x="2715464" y="4712204"/>
                  <a:pt x="2715464" y="4712204"/>
                  <a:pt x="2715464" y="4712204"/>
                </a:cubicBezTo>
                <a:cubicBezTo>
                  <a:pt x="2707170" y="4712204"/>
                  <a:pt x="2693346" y="4703907"/>
                  <a:pt x="2687816" y="4695611"/>
                </a:cubicBezTo>
                <a:cubicBezTo>
                  <a:pt x="2585515" y="4540743"/>
                  <a:pt x="2411329" y="4438420"/>
                  <a:pt x="2212258" y="4438420"/>
                </a:cubicBezTo>
                <a:cubicBezTo>
                  <a:pt x="2013187" y="4438420"/>
                  <a:pt x="1839000" y="4540743"/>
                  <a:pt x="1736700" y="4695611"/>
                </a:cubicBezTo>
                <a:cubicBezTo>
                  <a:pt x="1731170" y="4703907"/>
                  <a:pt x="1720110" y="4712204"/>
                  <a:pt x="1709051" y="4712204"/>
                </a:cubicBezTo>
                <a:cubicBezTo>
                  <a:pt x="1615045" y="4712204"/>
                  <a:pt x="1615045" y="4712204"/>
                  <a:pt x="1615045" y="4712204"/>
                </a:cubicBezTo>
                <a:cubicBezTo>
                  <a:pt x="1551453" y="4712204"/>
                  <a:pt x="1501685" y="4761983"/>
                  <a:pt x="1501685" y="4825589"/>
                </a:cubicBezTo>
                <a:cubicBezTo>
                  <a:pt x="1501685" y="4880899"/>
                  <a:pt x="1543159" y="4927912"/>
                  <a:pt x="1595691" y="4936209"/>
                </a:cubicBezTo>
                <a:cubicBezTo>
                  <a:pt x="1606751" y="4938974"/>
                  <a:pt x="1606751" y="4938974"/>
                  <a:pt x="1595691" y="4941740"/>
                </a:cubicBezTo>
                <a:cubicBezTo>
                  <a:pt x="1543159" y="4950036"/>
                  <a:pt x="1501685" y="4997050"/>
                  <a:pt x="1501685" y="5052360"/>
                </a:cubicBezTo>
                <a:cubicBezTo>
                  <a:pt x="1501685" y="5110435"/>
                  <a:pt x="1543159" y="5154683"/>
                  <a:pt x="1595691" y="5165745"/>
                </a:cubicBezTo>
                <a:cubicBezTo>
                  <a:pt x="1606751" y="5165745"/>
                  <a:pt x="1606751" y="5165745"/>
                  <a:pt x="1595691" y="5168510"/>
                </a:cubicBezTo>
                <a:cubicBezTo>
                  <a:pt x="1543159" y="5176807"/>
                  <a:pt x="1501685" y="5223820"/>
                  <a:pt x="1501685" y="5279130"/>
                </a:cubicBezTo>
                <a:cubicBezTo>
                  <a:pt x="1501685" y="5337206"/>
                  <a:pt x="1543159" y="5384219"/>
                  <a:pt x="1595691" y="5392516"/>
                </a:cubicBezTo>
                <a:cubicBezTo>
                  <a:pt x="1606751" y="5395281"/>
                  <a:pt x="1606751" y="5392516"/>
                  <a:pt x="1595691" y="5395281"/>
                </a:cubicBezTo>
                <a:cubicBezTo>
                  <a:pt x="1543159" y="5403577"/>
                  <a:pt x="1501685" y="5450591"/>
                  <a:pt x="1501685" y="5508666"/>
                </a:cubicBezTo>
                <a:cubicBezTo>
                  <a:pt x="1501685" y="5522494"/>
                  <a:pt x="1504450" y="5536321"/>
                  <a:pt x="1509980" y="5547383"/>
                </a:cubicBezTo>
                <a:cubicBezTo>
                  <a:pt x="1471272" y="5616520"/>
                  <a:pt x="1457448" y="5710547"/>
                  <a:pt x="1415974" y="5834994"/>
                </a:cubicBezTo>
                <a:cubicBezTo>
                  <a:pt x="1360677" y="5995393"/>
                  <a:pt x="1308144" y="6260880"/>
                  <a:pt x="1128428" y="6515306"/>
                </a:cubicBezTo>
                <a:cubicBezTo>
                  <a:pt x="838116" y="6927365"/>
                  <a:pt x="639045" y="7342189"/>
                  <a:pt x="639045" y="7875929"/>
                </a:cubicBezTo>
                <a:cubicBezTo>
                  <a:pt x="639045" y="8713874"/>
                  <a:pt x="1344088" y="9391420"/>
                  <a:pt x="2212258" y="9391420"/>
                </a:cubicBezTo>
                <a:close/>
                <a:moveTo>
                  <a:pt x="4424516" y="9657098"/>
                </a:moveTo>
                <a:lnTo>
                  <a:pt x="0" y="9657098"/>
                </a:lnTo>
                <a:lnTo>
                  <a:pt x="0" y="0"/>
                </a:lnTo>
                <a:lnTo>
                  <a:pt x="4424516" y="0"/>
                </a:lnTo>
                <a:close/>
              </a:path>
            </a:pathLst>
          </a:custGeom>
          <a:solidFill>
            <a:schemeClr val="lt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235" name="Google Shape;1235;p26"/>
          <p:cNvSpPr/>
          <p:nvPr/>
        </p:nvSpPr>
        <p:spPr>
          <a:xfrm rot="10800000">
            <a:off x="510452" y="4021129"/>
            <a:ext cx="1181824" cy="1860389"/>
          </a:xfrm>
          <a:custGeom>
            <a:avLst/>
            <a:gdLst/>
            <a:ahLst/>
            <a:cxnLst/>
            <a:rect l="l" t="t" r="r" b="b"/>
            <a:pathLst>
              <a:path w="1138" h="1791" extrusionOk="0">
                <a:moveTo>
                  <a:pt x="961" y="751"/>
                </a:moveTo>
                <a:cubicBezTo>
                  <a:pt x="896" y="659"/>
                  <a:pt x="877" y="563"/>
                  <a:pt x="857" y="505"/>
                </a:cubicBezTo>
                <a:cubicBezTo>
                  <a:pt x="842" y="460"/>
                  <a:pt x="838" y="426"/>
                  <a:pt x="824" y="401"/>
                </a:cubicBezTo>
                <a:cubicBezTo>
                  <a:pt x="825" y="397"/>
                  <a:pt x="826" y="392"/>
                  <a:pt x="826" y="387"/>
                </a:cubicBezTo>
                <a:cubicBezTo>
                  <a:pt x="826" y="366"/>
                  <a:pt x="811" y="349"/>
                  <a:pt x="792" y="346"/>
                </a:cubicBezTo>
                <a:cubicBezTo>
                  <a:pt x="788" y="345"/>
                  <a:pt x="788" y="346"/>
                  <a:pt x="792" y="345"/>
                </a:cubicBezTo>
                <a:cubicBezTo>
                  <a:pt x="811" y="342"/>
                  <a:pt x="826" y="325"/>
                  <a:pt x="826" y="304"/>
                </a:cubicBezTo>
                <a:cubicBezTo>
                  <a:pt x="826" y="284"/>
                  <a:pt x="811" y="267"/>
                  <a:pt x="792" y="264"/>
                </a:cubicBezTo>
                <a:cubicBezTo>
                  <a:pt x="788" y="263"/>
                  <a:pt x="788" y="263"/>
                  <a:pt x="792" y="263"/>
                </a:cubicBezTo>
                <a:cubicBezTo>
                  <a:pt x="811" y="259"/>
                  <a:pt x="826" y="243"/>
                  <a:pt x="826" y="222"/>
                </a:cubicBezTo>
                <a:cubicBezTo>
                  <a:pt x="826" y="202"/>
                  <a:pt x="811" y="185"/>
                  <a:pt x="792" y="182"/>
                </a:cubicBezTo>
                <a:cubicBezTo>
                  <a:pt x="788" y="181"/>
                  <a:pt x="788" y="181"/>
                  <a:pt x="792" y="180"/>
                </a:cubicBezTo>
                <a:cubicBezTo>
                  <a:pt x="811" y="177"/>
                  <a:pt x="826" y="160"/>
                  <a:pt x="826" y="140"/>
                </a:cubicBezTo>
                <a:cubicBezTo>
                  <a:pt x="826" y="117"/>
                  <a:pt x="808" y="99"/>
                  <a:pt x="785" y="99"/>
                </a:cubicBezTo>
                <a:cubicBezTo>
                  <a:pt x="751" y="99"/>
                  <a:pt x="751" y="99"/>
                  <a:pt x="751" y="99"/>
                </a:cubicBezTo>
                <a:cubicBezTo>
                  <a:pt x="748" y="99"/>
                  <a:pt x="743" y="96"/>
                  <a:pt x="741" y="93"/>
                </a:cubicBezTo>
                <a:cubicBezTo>
                  <a:pt x="704" y="37"/>
                  <a:pt x="641" y="0"/>
                  <a:pt x="569" y="0"/>
                </a:cubicBezTo>
                <a:cubicBezTo>
                  <a:pt x="497" y="0"/>
                  <a:pt x="434" y="37"/>
                  <a:pt x="397" y="93"/>
                </a:cubicBezTo>
                <a:cubicBezTo>
                  <a:pt x="395" y="96"/>
                  <a:pt x="391" y="99"/>
                  <a:pt x="387" y="99"/>
                </a:cubicBezTo>
                <a:cubicBezTo>
                  <a:pt x="353" y="99"/>
                  <a:pt x="353" y="99"/>
                  <a:pt x="353" y="99"/>
                </a:cubicBezTo>
                <a:cubicBezTo>
                  <a:pt x="330" y="99"/>
                  <a:pt x="312" y="117"/>
                  <a:pt x="312" y="140"/>
                </a:cubicBezTo>
                <a:cubicBezTo>
                  <a:pt x="312" y="160"/>
                  <a:pt x="327" y="177"/>
                  <a:pt x="346" y="180"/>
                </a:cubicBezTo>
                <a:cubicBezTo>
                  <a:pt x="350" y="181"/>
                  <a:pt x="350" y="181"/>
                  <a:pt x="346" y="182"/>
                </a:cubicBezTo>
                <a:cubicBezTo>
                  <a:pt x="327" y="185"/>
                  <a:pt x="312" y="202"/>
                  <a:pt x="312" y="222"/>
                </a:cubicBezTo>
                <a:cubicBezTo>
                  <a:pt x="312" y="243"/>
                  <a:pt x="327" y="259"/>
                  <a:pt x="346" y="263"/>
                </a:cubicBezTo>
                <a:cubicBezTo>
                  <a:pt x="350" y="263"/>
                  <a:pt x="350" y="263"/>
                  <a:pt x="346" y="264"/>
                </a:cubicBezTo>
                <a:cubicBezTo>
                  <a:pt x="327" y="267"/>
                  <a:pt x="312" y="284"/>
                  <a:pt x="312" y="304"/>
                </a:cubicBezTo>
                <a:cubicBezTo>
                  <a:pt x="312" y="325"/>
                  <a:pt x="327" y="342"/>
                  <a:pt x="346" y="345"/>
                </a:cubicBezTo>
                <a:cubicBezTo>
                  <a:pt x="350" y="346"/>
                  <a:pt x="350" y="345"/>
                  <a:pt x="346" y="346"/>
                </a:cubicBezTo>
                <a:cubicBezTo>
                  <a:pt x="327" y="349"/>
                  <a:pt x="312" y="366"/>
                  <a:pt x="312" y="387"/>
                </a:cubicBezTo>
                <a:cubicBezTo>
                  <a:pt x="312" y="392"/>
                  <a:pt x="313" y="397"/>
                  <a:pt x="315" y="401"/>
                </a:cubicBezTo>
                <a:cubicBezTo>
                  <a:pt x="301" y="426"/>
                  <a:pt x="296" y="460"/>
                  <a:pt x="281" y="505"/>
                </a:cubicBezTo>
                <a:cubicBezTo>
                  <a:pt x="261" y="563"/>
                  <a:pt x="242" y="659"/>
                  <a:pt x="177" y="751"/>
                </a:cubicBezTo>
                <a:cubicBezTo>
                  <a:pt x="72" y="900"/>
                  <a:pt x="0" y="1050"/>
                  <a:pt x="0" y="1243"/>
                </a:cubicBezTo>
                <a:cubicBezTo>
                  <a:pt x="0" y="1546"/>
                  <a:pt x="255" y="1791"/>
                  <a:pt x="569" y="1791"/>
                </a:cubicBezTo>
                <a:cubicBezTo>
                  <a:pt x="883" y="1791"/>
                  <a:pt x="1138" y="1546"/>
                  <a:pt x="1138" y="1243"/>
                </a:cubicBezTo>
                <a:cubicBezTo>
                  <a:pt x="1138" y="1050"/>
                  <a:pt x="1066" y="900"/>
                  <a:pt x="961" y="751"/>
                </a:cubicBezTo>
                <a:close/>
              </a:path>
            </a:pathLst>
          </a:custGeom>
          <a:noFill/>
          <a:ln w="127000" cap="flat" cmpd="sng">
            <a:solidFill>
              <a:srgbClr val="D8D8D8"/>
            </a:solidFill>
            <a:prstDash val="solid"/>
            <a:round/>
            <a:headEnd type="none" w="sm" len="sm"/>
            <a:tailEnd type="none" w="sm" len="sm"/>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236" name="Google Shape;1236;p26"/>
          <p:cNvSpPr/>
          <p:nvPr/>
        </p:nvSpPr>
        <p:spPr>
          <a:xfrm>
            <a:off x="0" y="5660480"/>
            <a:ext cx="12192000" cy="2656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grpSp>
        <p:nvGrpSpPr>
          <p:cNvPr id="1237" name="Google Shape;1237;p26"/>
          <p:cNvGrpSpPr/>
          <p:nvPr/>
        </p:nvGrpSpPr>
        <p:grpSpPr>
          <a:xfrm>
            <a:off x="4417586" y="1442203"/>
            <a:ext cx="655568" cy="655568"/>
            <a:chOff x="5406581" y="3265595"/>
            <a:chExt cx="645459" cy="645459"/>
          </a:xfrm>
        </p:grpSpPr>
        <p:sp>
          <p:nvSpPr>
            <p:cNvPr id="1238" name="Google Shape;1238;p26"/>
            <p:cNvSpPr/>
            <p:nvPr/>
          </p:nvSpPr>
          <p:spPr>
            <a:xfrm>
              <a:off x="5406581" y="3265595"/>
              <a:ext cx="645459" cy="64545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pic>
          <p:nvPicPr>
            <p:cNvPr id="1239" name="Google Shape;1239;p26" descr="Büroarbeiter"/>
            <p:cNvPicPr preferRelativeResize="0"/>
            <p:nvPr/>
          </p:nvPicPr>
          <p:blipFill rotWithShape="1">
            <a:blip r:embed="rId8">
              <a:alphaModFix/>
            </a:blip>
            <a:srcRect/>
            <a:stretch/>
          </p:blipFill>
          <p:spPr>
            <a:xfrm>
              <a:off x="5522690" y="3341363"/>
              <a:ext cx="413240" cy="413240"/>
            </a:xfrm>
            <a:prstGeom prst="rect">
              <a:avLst/>
            </a:prstGeom>
            <a:noFill/>
            <a:ln>
              <a:noFill/>
            </a:ln>
          </p:spPr>
        </p:pic>
      </p:grpSp>
      <p:cxnSp>
        <p:nvCxnSpPr>
          <p:cNvPr id="1240" name="Google Shape;1240;p26"/>
          <p:cNvCxnSpPr/>
          <p:nvPr/>
        </p:nvCxnSpPr>
        <p:spPr>
          <a:xfrm rot="10800000">
            <a:off x="3544762" y="3839106"/>
            <a:ext cx="2626634" cy="0"/>
          </a:xfrm>
          <a:prstGeom prst="straightConnector1">
            <a:avLst/>
          </a:prstGeom>
          <a:noFill/>
          <a:ln w="9525" cap="flat" cmpd="sng">
            <a:solidFill>
              <a:schemeClr val="accent1"/>
            </a:solidFill>
            <a:prstDash val="solid"/>
            <a:miter lim="800000"/>
            <a:headEnd type="triangle" w="med" len="med"/>
            <a:tailEnd type="triangle" w="med" len="med"/>
          </a:ln>
        </p:spPr>
      </p:cxnSp>
      <p:grpSp>
        <p:nvGrpSpPr>
          <p:cNvPr id="1241" name="Google Shape;1241;p26"/>
          <p:cNvGrpSpPr/>
          <p:nvPr/>
        </p:nvGrpSpPr>
        <p:grpSpPr>
          <a:xfrm>
            <a:off x="4221744" y="4087049"/>
            <a:ext cx="427543" cy="491034"/>
            <a:chOff x="4288380" y="4066406"/>
            <a:chExt cx="622881" cy="715380"/>
          </a:xfrm>
        </p:grpSpPr>
        <p:sp>
          <p:nvSpPr>
            <p:cNvPr id="1242" name="Google Shape;1242;p26"/>
            <p:cNvSpPr/>
            <p:nvPr/>
          </p:nvSpPr>
          <p:spPr>
            <a:xfrm>
              <a:off x="4485235" y="406640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243" name="Google Shape;1243;p26"/>
            <p:cNvSpPr/>
            <p:nvPr/>
          </p:nvSpPr>
          <p:spPr>
            <a:xfrm>
              <a:off x="4384629" y="413228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244" name="Google Shape;1244;p26"/>
            <p:cNvSpPr/>
            <p:nvPr/>
          </p:nvSpPr>
          <p:spPr>
            <a:xfrm>
              <a:off x="4288380" y="4219749"/>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Dev</a:t>
              </a:r>
              <a:br>
                <a:rPr lang="en-US" sz="800" b="0" i="0" u="none" strike="noStrike" cap="none">
                  <a:solidFill>
                    <a:schemeClr val="lt2"/>
                  </a:solidFill>
                  <a:latin typeface="Titillium Web"/>
                  <a:ea typeface="Titillium Web"/>
                  <a:cs typeface="Titillium Web"/>
                  <a:sym typeface="Titillium Web"/>
                </a:rPr>
              </a:br>
              <a:r>
                <a:rPr lang="en-US" sz="800" b="0" i="0" u="none" strike="noStrike" cap="none">
                  <a:solidFill>
                    <a:schemeClr val="lt2"/>
                  </a:solidFill>
                  <a:latin typeface="Titillium Web"/>
                  <a:ea typeface="Titillium Web"/>
                  <a:cs typeface="Titillium Web"/>
                  <a:sym typeface="Titillium Web"/>
                </a:rPr>
                <a:t>CRD</a:t>
              </a:r>
              <a:endParaRPr sz="1400" b="0" i="0" u="none" strike="noStrike" cap="none">
                <a:solidFill>
                  <a:srgbClr val="000000"/>
                </a:solidFill>
                <a:latin typeface="Arial"/>
                <a:ea typeface="Arial"/>
                <a:cs typeface="Arial"/>
                <a:sym typeface="Arial"/>
              </a:endParaRPr>
            </a:p>
          </p:txBody>
        </p:sp>
      </p:grpSp>
      <p:sp>
        <p:nvSpPr>
          <p:cNvPr id="1245" name="Google Shape;1245;p26"/>
          <p:cNvSpPr txBox="1"/>
          <p:nvPr/>
        </p:nvSpPr>
        <p:spPr>
          <a:xfrm>
            <a:off x="4247940" y="3719771"/>
            <a:ext cx="920097" cy="215444"/>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deploy</a:t>
            </a:r>
            <a:endParaRPr sz="800" b="0" i="0" u="none" strike="noStrike" cap="none">
              <a:solidFill>
                <a:schemeClr val="lt2"/>
              </a:solidFill>
              <a:latin typeface="Titillium Web"/>
              <a:ea typeface="Titillium Web"/>
              <a:cs typeface="Titillium Web"/>
              <a:sym typeface="Titillium Web"/>
            </a:endParaRPr>
          </a:p>
        </p:txBody>
      </p:sp>
      <p:grpSp>
        <p:nvGrpSpPr>
          <p:cNvPr id="1246" name="Google Shape;1246;p26"/>
          <p:cNvGrpSpPr/>
          <p:nvPr/>
        </p:nvGrpSpPr>
        <p:grpSpPr>
          <a:xfrm>
            <a:off x="4765084" y="4087049"/>
            <a:ext cx="427543" cy="491034"/>
            <a:chOff x="4288380" y="4066406"/>
            <a:chExt cx="622881" cy="715380"/>
          </a:xfrm>
        </p:grpSpPr>
        <p:sp>
          <p:nvSpPr>
            <p:cNvPr id="1247" name="Google Shape;1247;p26"/>
            <p:cNvSpPr/>
            <p:nvPr/>
          </p:nvSpPr>
          <p:spPr>
            <a:xfrm>
              <a:off x="4485235" y="406640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248" name="Google Shape;1248;p26"/>
            <p:cNvSpPr/>
            <p:nvPr/>
          </p:nvSpPr>
          <p:spPr>
            <a:xfrm>
              <a:off x="4384629" y="4132286"/>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2"/>
                </a:solidFill>
                <a:latin typeface="Titillium Web"/>
                <a:ea typeface="Titillium Web"/>
                <a:cs typeface="Titillium Web"/>
                <a:sym typeface="Titillium Web"/>
              </a:endParaRPr>
            </a:p>
          </p:txBody>
        </p:sp>
        <p:sp>
          <p:nvSpPr>
            <p:cNvPr id="1249" name="Google Shape;1249;p26"/>
            <p:cNvSpPr/>
            <p:nvPr/>
          </p:nvSpPr>
          <p:spPr>
            <a:xfrm>
              <a:off x="4288380" y="4219749"/>
              <a:ext cx="426026" cy="562037"/>
            </a:xfrm>
            <a:prstGeom prst="foldedCorner">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Prod</a:t>
              </a:r>
              <a:br>
                <a:rPr lang="en-US" sz="800" b="0" i="0" u="none" strike="noStrike" cap="none">
                  <a:solidFill>
                    <a:schemeClr val="lt2"/>
                  </a:solidFill>
                  <a:latin typeface="Titillium Web"/>
                  <a:ea typeface="Titillium Web"/>
                  <a:cs typeface="Titillium Web"/>
                  <a:sym typeface="Titillium Web"/>
                </a:rPr>
              </a:br>
              <a:r>
                <a:rPr lang="en-US" sz="800" b="0" i="0" u="none" strike="noStrike" cap="none">
                  <a:solidFill>
                    <a:schemeClr val="lt2"/>
                  </a:solidFill>
                  <a:latin typeface="Titillium Web"/>
                  <a:ea typeface="Titillium Web"/>
                  <a:cs typeface="Titillium Web"/>
                  <a:sym typeface="Titillium Web"/>
                </a:rPr>
                <a:t>CRD</a:t>
              </a:r>
              <a:endParaRPr sz="1400" b="0" i="0" u="none" strike="noStrike" cap="none">
                <a:solidFill>
                  <a:srgbClr val="000000"/>
                </a:solidFill>
                <a:latin typeface="Arial"/>
                <a:ea typeface="Arial"/>
                <a:cs typeface="Arial"/>
                <a:sym typeface="Arial"/>
              </a:endParaRPr>
            </a:p>
          </p:txBody>
        </p:sp>
      </p:grpSp>
      <p:grpSp>
        <p:nvGrpSpPr>
          <p:cNvPr id="1250" name="Google Shape;1250;p26"/>
          <p:cNvGrpSpPr/>
          <p:nvPr/>
        </p:nvGrpSpPr>
        <p:grpSpPr>
          <a:xfrm>
            <a:off x="1998870" y="1442203"/>
            <a:ext cx="1913873" cy="4173674"/>
            <a:chOff x="1998870" y="1442203"/>
            <a:chExt cx="1913873" cy="4173674"/>
          </a:xfrm>
        </p:grpSpPr>
        <p:sp>
          <p:nvSpPr>
            <p:cNvPr id="1251" name="Google Shape;1251;p26"/>
            <p:cNvSpPr/>
            <p:nvPr/>
          </p:nvSpPr>
          <p:spPr>
            <a:xfrm>
              <a:off x="2000867" y="1442203"/>
              <a:ext cx="1911876" cy="4173674"/>
            </a:xfrm>
            <a:prstGeom prst="roundRect">
              <a:avLst>
                <a:gd name="adj" fmla="val 4345"/>
              </a:avLst>
            </a:prstGeom>
            <a:solidFill>
              <a:srgbClr val="D8D8D8"/>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1880BD"/>
                </a:solidFill>
                <a:latin typeface="Titillium Web"/>
                <a:ea typeface="Titillium Web"/>
                <a:cs typeface="Titillium Web"/>
                <a:sym typeface="Titillium Web"/>
              </a:endParaRPr>
            </a:p>
          </p:txBody>
        </p:sp>
        <p:sp>
          <p:nvSpPr>
            <p:cNvPr id="1252" name="Google Shape;1252;p26"/>
            <p:cNvSpPr txBox="1"/>
            <p:nvPr/>
          </p:nvSpPr>
          <p:spPr>
            <a:xfrm>
              <a:off x="2293923" y="1905150"/>
              <a:ext cx="1362545"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Stackable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Repositories</a:t>
              </a:r>
              <a:endParaRPr sz="1500" b="1" i="0" u="none" strike="noStrike" cap="none">
                <a:solidFill>
                  <a:schemeClr val="lt2"/>
                </a:solidFill>
                <a:latin typeface="Titillium Web"/>
                <a:ea typeface="Titillium Web"/>
                <a:cs typeface="Titillium Web"/>
                <a:sym typeface="Titillium Web"/>
              </a:endParaRPr>
            </a:p>
          </p:txBody>
        </p:sp>
        <p:grpSp>
          <p:nvGrpSpPr>
            <p:cNvPr id="1253" name="Google Shape;1253;p26"/>
            <p:cNvGrpSpPr/>
            <p:nvPr/>
          </p:nvGrpSpPr>
          <p:grpSpPr>
            <a:xfrm>
              <a:off x="2839656" y="2537104"/>
              <a:ext cx="697642" cy="785854"/>
              <a:chOff x="2839656" y="2874790"/>
              <a:chExt cx="697642" cy="785854"/>
            </a:xfrm>
          </p:grpSpPr>
          <p:sp>
            <p:nvSpPr>
              <p:cNvPr id="1254" name="Google Shape;1254;p26"/>
              <p:cNvSpPr/>
              <p:nvPr/>
            </p:nvSpPr>
            <p:spPr>
              <a:xfrm>
                <a:off x="2839656" y="2874790"/>
                <a:ext cx="697642" cy="785854"/>
              </a:xfrm>
              <a:prstGeom prst="can">
                <a:avLst>
                  <a:gd name="adj" fmla="val 25000"/>
                </a:avLst>
              </a:prstGeom>
              <a:solidFill>
                <a:srgbClr val="F2F2F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55" name="Google Shape;1255;p26" descr="CNCF Branding | Helm"/>
              <p:cNvPicPr preferRelativeResize="0"/>
              <p:nvPr/>
            </p:nvPicPr>
            <p:blipFill rotWithShape="1">
              <a:blip r:embed="rId9">
                <a:alphaModFix/>
              </a:blip>
              <a:srcRect/>
              <a:stretch/>
            </p:blipFill>
            <p:spPr>
              <a:xfrm>
                <a:off x="2956961" y="3119669"/>
                <a:ext cx="419423" cy="419423"/>
              </a:xfrm>
              <a:prstGeom prst="rect">
                <a:avLst/>
              </a:prstGeom>
              <a:noFill/>
              <a:ln>
                <a:noFill/>
              </a:ln>
            </p:spPr>
          </p:pic>
        </p:grpSp>
        <p:grpSp>
          <p:nvGrpSpPr>
            <p:cNvPr id="1256" name="Google Shape;1256;p26"/>
            <p:cNvGrpSpPr/>
            <p:nvPr/>
          </p:nvGrpSpPr>
          <p:grpSpPr>
            <a:xfrm>
              <a:off x="2839656" y="3446179"/>
              <a:ext cx="697642" cy="785854"/>
              <a:chOff x="2839656" y="3547669"/>
              <a:chExt cx="697642" cy="785854"/>
            </a:xfrm>
          </p:grpSpPr>
          <p:sp>
            <p:nvSpPr>
              <p:cNvPr id="1257" name="Google Shape;1257;p26"/>
              <p:cNvSpPr/>
              <p:nvPr/>
            </p:nvSpPr>
            <p:spPr>
              <a:xfrm>
                <a:off x="2839656" y="3547669"/>
                <a:ext cx="697642" cy="785854"/>
              </a:xfrm>
              <a:prstGeom prst="can">
                <a:avLst>
                  <a:gd name="adj" fmla="val 25000"/>
                </a:avLst>
              </a:prstGeom>
              <a:solidFill>
                <a:srgbClr val="F2F2F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58" name="Google Shape;1258;p26" descr="download logo git icon svg eps png psd ai logo vector color free - el fonts  vectors"/>
              <p:cNvPicPr preferRelativeResize="0"/>
              <p:nvPr/>
            </p:nvPicPr>
            <p:blipFill rotWithShape="1">
              <a:blip r:embed="rId10">
                <a:alphaModFix/>
              </a:blip>
              <a:srcRect/>
              <a:stretch/>
            </p:blipFill>
            <p:spPr>
              <a:xfrm>
                <a:off x="2975196" y="3826158"/>
                <a:ext cx="414451" cy="414451"/>
              </a:xfrm>
              <a:prstGeom prst="rect">
                <a:avLst/>
              </a:prstGeom>
              <a:noFill/>
              <a:ln>
                <a:noFill/>
              </a:ln>
            </p:spPr>
          </p:pic>
        </p:grpSp>
        <p:grpSp>
          <p:nvGrpSpPr>
            <p:cNvPr id="1259" name="Google Shape;1259;p26"/>
            <p:cNvGrpSpPr/>
            <p:nvPr/>
          </p:nvGrpSpPr>
          <p:grpSpPr>
            <a:xfrm>
              <a:off x="2839656" y="4404787"/>
              <a:ext cx="697642" cy="785854"/>
              <a:chOff x="2839656" y="4404787"/>
              <a:chExt cx="697642" cy="785854"/>
            </a:xfrm>
          </p:grpSpPr>
          <p:sp>
            <p:nvSpPr>
              <p:cNvPr id="1260" name="Google Shape;1260;p26"/>
              <p:cNvSpPr/>
              <p:nvPr/>
            </p:nvSpPr>
            <p:spPr>
              <a:xfrm>
                <a:off x="2839656" y="4404787"/>
                <a:ext cx="697642" cy="785854"/>
              </a:xfrm>
              <a:prstGeom prst="can">
                <a:avLst>
                  <a:gd name="adj" fmla="val 25000"/>
                </a:avLst>
              </a:prstGeom>
              <a:solidFill>
                <a:srgbClr val="F2F2F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1" name="Google Shape;1261;p26" descr="Docker Logos | Docker"/>
              <p:cNvPicPr preferRelativeResize="0"/>
              <p:nvPr/>
            </p:nvPicPr>
            <p:blipFill rotWithShape="1">
              <a:blip r:embed="rId11">
                <a:alphaModFix/>
              </a:blip>
              <a:srcRect/>
              <a:stretch/>
            </p:blipFill>
            <p:spPr>
              <a:xfrm>
                <a:off x="2958920" y="4690097"/>
                <a:ext cx="459115" cy="392826"/>
              </a:xfrm>
              <a:prstGeom prst="rect">
                <a:avLst/>
              </a:prstGeom>
              <a:noFill/>
              <a:ln>
                <a:noFill/>
              </a:ln>
            </p:spPr>
          </p:pic>
        </p:grpSp>
        <p:sp>
          <p:nvSpPr>
            <p:cNvPr id="1262" name="Google Shape;1262;p26"/>
            <p:cNvSpPr txBox="1"/>
            <p:nvPr/>
          </p:nvSpPr>
          <p:spPr>
            <a:xfrm>
              <a:off x="2045191" y="2721360"/>
              <a:ext cx="748145" cy="480091"/>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Stackable</a:t>
              </a:r>
              <a:br>
                <a:rPr lang="en-US" sz="800" b="0" i="0" u="none" strike="noStrike" cap="none">
                  <a:solidFill>
                    <a:srgbClr val="374152"/>
                  </a:solidFill>
                  <a:latin typeface="Titillium Web"/>
                  <a:ea typeface="Titillium Web"/>
                  <a:cs typeface="Titillium Web"/>
                  <a:sym typeface="Titillium Web"/>
                </a:rPr>
              </a:br>
              <a:r>
                <a:rPr lang="en-US" sz="800" b="0" i="0" u="none" strike="noStrike" cap="none">
                  <a:solidFill>
                    <a:srgbClr val="374152"/>
                  </a:solidFill>
                  <a:latin typeface="Titillium Web"/>
                  <a:ea typeface="Titillium Web"/>
                  <a:cs typeface="Titillium Web"/>
                  <a:sym typeface="Titillium Web"/>
                </a:rPr>
                <a:t>Helm </a:t>
              </a:r>
              <a:br>
                <a:rPr lang="en-US" sz="800" b="0" i="0" u="none" strike="noStrike" cap="none">
                  <a:solidFill>
                    <a:srgbClr val="374152"/>
                  </a:solidFill>
                  <a:latin typeface="Titillium Web"/>
                  <a:ea typeface="Titillium Web"/>
                  <a:cs typeface="Titillium Web"/>
                  <a:sym typeface="Titillium Web"/>
                </a:rPr>
              </a:br>
              <a:r>
                <a:rPr lang="en-US" sz="800" b="0" i="0" u="none" strike="noStrike" cap="none">
                  <a:solidFill>
                    <a:srgbClr val="374152"/>
                  </a:solidFill>
                  <a:latin typeface="Titillium Web"/>
                  <a:ea typeface="Titillium Web"/>
                  <a:cs typeface="Titillium Web"/>
                  <a:sym typeface="Titillium Web"/>
                </a:rPr>
                <a:t>Repository</a:t>
              </a:r>
              <a:endParaRPr sz="800" b="0" i="0" u="none" strike="noStrike" cap="none">
                <a:solidFill>
                  <a:schemeClr val="dk1"/>
                </a:solidFill>
                <a:latin typeface="Titillium Web"/>
                <a:ea typeface="Titillium Web"/>
                <a:cs typeface="Titillium Web"/>
                <a:sym typeface="Titillium Web"/>
              </a:endParaRPr>
            </a:p>
          </p:txBody>
        </p:sp>
        <p:sp>
          <p:nvSpPr>
            <p:cNvPr id="1263" name="Google Shape;1263;p26"/>
            <p:cNvSpPr txBox="1"/>
            <p:nvPr/>
          </p:nvSpPr>
          <p:spPr>
            <a:xfrm>
              <a:off x="1998870" y="3649176"/>
              <a:ext cx="840786" cy="480091"/>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Data Platform Definitions</a:t>
              </a:r>
              <a:endParaRPr sz="1400" b="0" i="0" u="none" strike="noStrike" cap="none">
                <a:solidFill>
                  <a:srgbClr val="000000"/>
                </a:solidFill>
                <a:latin typeface="Arial"/>
                <a:ea typeface="Arial"/>
                <a:cs typeface="Arial"/>
                <a:sym typeface="Arial"/>
              </a:endParaRPr>
            </a:p>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Repository</a:t>
              </a:r>
              <a:endParaRPr sz="800" b="0" i="0" u="none" strike="noStrike" cap="none">
                <a:solidFill>
                  <a:schemeClr val="dk1"/>
                </a:solidFill>
                <a:latin typeface="Titillium Web"/>
                <a:ea typeface="Titillium Web"/>
                <a:cs typeface="Titillium Web"/>
                <a:sym typeface="Titillium Web"/>
              </a:endParaRPr>
            </a:p>
          </p:txBody>
        </p:sp>
        <p:sp>
          <p:nvSpPr>
            <p:cNvPr id="1264" name="Google Shape;1264;p26"/>
            <p:cNvSpPr txBox="1"/>
            <p:nvPr/>
          </p:nvSpPr>
          <p:spPr>
            <a:xfrm>
              <a:off x="2045191" y="4573424"/>
              <a:ext cx="748145" cy="480091"/>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Stackable</a:t>
              </a:r>
              <a:endParaRPr sz="1400" b="0" i="0" u="none" strike="noStrike" cap="none">
                <a:solidFill>
                  <a:srgbClr val="000000"/>
                </a:solidFill>
                <a:latin typeface="Arial"/>
                <a:ea typeface="Arial"/>
                <a:cs typeface="Arial"/>
                <a:sym typeface="Arial"/>
              </a:endParaRPr>
            </a:p>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Container Registry</a:t>
              </a:r>
              <a:endParaRPr sz="800" b="0" i="0" u="none" strike="noStrike" cap="none">
                <a:solidFill>
                  <a:schemeClr val="dk1"/>
                </a:solidFill>
                <a:latin typeface="Titillium Web"/>
                <a:ea typeface="Titillium Web"/>
                <a:cs typeface="Titillium Web"/>
                <a:sym typeface="Titillium Web"/>
              </a:endParaRPr>
            </a:p>
          </p:txBody>
        </p:sp>
      </p:grpSp>
      <p:sp>
        <p:nvSpPr>
          <p:cNvPr id="1265" name="Google Shape;1265;p26"/>
          <p:cNvSpPr/>
          <p:nvPr/>
        </p:nvSpPr>
        <p:spPr>
          <a:xfrm>
            <a:off x="2596805" y="1128058"/>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6" name="Google Shape;1266;p26" descr="Github Icon Png - Logo Icon Svg Github,Github Logo Svg - free transparent  png images - pngaaa.com"/>
          <p:cNvPicPr preferRelativeResize="0"/>
          <p:nvPr/>
        </p:nvPicPr>
        <p:blipFill rotWithShape="1">
          <a:blip r:embed="rId12">
            <a:alphaModFix/>
          </a:blip>
          <a:srcRect l="29138" t="22971" r="29517" b="17762"/>
          <a:stretch/>
        </p:blipFill>
        <p:spPr>
          <a:xfrm>
            <a:off x="2675782" y="1242123"/>
            <a:ext cx="562046" cy="529967"/>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245"/>
                                        </p:tgtEl>
                                        <p:attrNameLst>
                                          <p:attrName>style.visibility</p:attrName>
                                        </p:attrNameLst>
                                      </p:cBhvr>
                                      <p:to>
                                        <p:strVal val="visible"/>
                                      </p:to>
                                    </p:set>
                                    <p:animEffect transition="in" filter="fade">
                                      <p:cBhvr>
                                        <p:cTn id="7" dur="500"/>
                                        <p:tgtEl>
                                          <p:spTgt spid="1245"/>
                                        </p:tgtEl>
                                      </p:cBhvr>
                                    </p:animEffect>
                                  </p:childTnLst>
                                </p:cTn>
                              </p:par>
                              <p:par>
                                <p:cTn id="8" presetID="10" presetClass="entr" presetSubtype="0" fill="hold" nodeType="withEffect">
                                  <p:stCondLst>
                                    <p:cond delay="500"/>
                                  </p:stCondLst>
                                  <p:childTnLst>
                                    <p:set>
                                      <p:cBhvr>
                                        <p:cTn id="9" dur="1" fill="hold">
                                          <p:stCondLst>
                                            <p:cond delay="0"/>
                                          </p:stCondLst>
                                        </p:cTn>
                                        <p:tgtEl>
                                          <p:spTgt spid="1241"/>
                                        </p:tgtEl>
                                        <p:attrNameLst>
                                          <p:attrName>style.visibility</p:attrName>
                                        </p:attrNameLst>
                                      </p:cBhvr>
                                      <p:to>
                                        <p:strVal val="visible"/>
                                      </p:to>
                                    </p:set>
                                    <p:animEffect transition="in" filter="fade">
                                      <p:cBhvr>
                                        <p:cTn id="10" dur="500"/>
                                        <p:tgtEl>
                                          <p:spTgt spid="124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46"/>
                                        </p:tgtEl>
                                        <p:attrNameLst>
                                          <p:attrName>style.visibility</p:attrName>
                                        </p:attrNameLst>
                                      </p:cBhvr>
                                      <p:to>
                                        <p:strVal val="visible"/>
                                      </p:to>
                                    </p:set>
                                    <p:animEffect transition="in" filter="fade">
                                      <p:cBhvr>
                                        <p:cTn id="13" dur="500"/>
                                        <p:tgtEl>
                                          <p:spTgt spid="1246"/>
                                        </p:tgtEl>
                                      </p:cBhvr>
                                    </p:animEffect>
                                  </p:childTnLst>
                                </p:cTn>
                              </p:par>
                              <p:par>
                                <p:cTn id="14" presetID="10" presetClass="entr" presetSubtype="0" fill="hold" nodeType="withEffect">
                                  <p:stCondLst>
                                    <p:cond delay="500"/>
                                  </p:stCondLst>
                                  <p:childTnLst>
                                    <p:set>
                                      <p:cBhvr>
                                        <p:cTn id="15" dur="1" fill="hold">
                                          <p:stCondLst>
                                            <p:cond delay="0"/>
                                          </p:stCondLst>
                                        </p:cTn>
                                        <p:tgtEl>
                                          <p:spTgt spid="1240"/>
                                        </p:tgtEl>
                                        <p:attrNameLst>
                                          <p:attrName>style.visibility</p:attrName>
                                        </p:attrNameLst>
                                      </p:cBhvr>
                                      <p:to>
                                        <p:strVal val="visible"/>
                                      </p:to>
                                    </p:set>
                                    <p:animEffect transition="in" filter="fade">
                                      <p:cBhvr>
                                        <p:cTn id="16" dur="500"/>
                                        <p:tgtEl>
                                          <p:spTgt spid="1240"/>
                                        </p:tgtEl>
                                      </p:cBhvr>
                                    </p:animEffect>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1133"/>
                                        </p:tgtEl>
                                        <p:attrNameLst>
                                          <p:attrName>style.visibility</p:attrName>
                                        </p:attrNameLst>
                                      </p:cBhvr>
                                      <p:to>
                                        <p:strVal val="visible"/>
                                      </p:to>
                                    </p:set>
                                    <p:anim calcmode="lin" valueType="num">
                                      <p:cBhvr additive="base">
                                        <p:cTn id="20" dur="500"/>
                                        <p:tgtEl>
                                          <p:spTgt spid="113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19"/>
        <p:cNvGrpSpPr/>
        <p:nvPr/>
      </p:nvGrpSpPr>
      <p:grpSpPr>
        <a:xfrm>
          <a:off x="0" y="0"/>
          <a:ext cx="0" cy="0"/>
          <a:chOff x="0" y="0"/>
          <a:chExt cx="0" cy="0"/>
        </a:xfrm>
      </p:grpSpPr>
      <p:sp>
        <p:nvSpPr>
          <p:cNvPr id="2325" name="Google Shape;2325;p87"/>
          <p:cNvSpPr/>
          <p:nvPr/>
        </p:nvSpPr>
        <p:spPr>
          <a:xfrm>
            <a:off x="128198" y="1128493"/>
            <a:ext cx="4985230" cy="2879957"/>
          </a:xfrm>
          <a:custGeom>
            <a:avLst/>
            <a:gdLst/>
            <a:ahLst/>
            <a:cxnLst/>
            <a:rect l="l" t="t" r="r" b="b"/>
            <a:pathLst>
              <a:path w="4456" h="2572" extrusionOk="0">
                <a:moveTo>
                  <a:pt x="3663" y="2115"/>
                </a:moveTo>
                <a:cubicBezTo>
                  <a:pt x="2870" y="2572"/>
                  <a:pt x="1585" y="2572"/>
                  <a:pt x="792" y="2115"/>
                </a:cubicBezTo>
                <a:cubicBezTo>
                  <a:pt x="0" y="1657"/>
                  <a:pt x="0" y="915"/>
                  <a:pt x="792" y="457"/>
                </a:cubicBezTo>
                <a:cubicBezTo>
                  <a:pt x="1585" y="0"/>
                  <a:pt x="2870" y="0"/>
                  <a:pt x="3663" y="457"/>
                </a:cubicBezTo>
                <a:cubicBezTo>
                  <a:pt x="4456" y="915"/>
                  <a:pt x="4456" y="1657"/>
                  <a:pt x="3663" y="2115"/>
                </a:cubicBezTo>
              </a:path>
            </a:pathLst>
          </a:custGeom>
          <a:solidFill>
            <a:srgbClr val="374152"/>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26" name="Google Shape;2326;p87"/>
          <p:cNvSpPr/>
          <p:nvPr/>
        </p:nvSpPr>
        <p:spPr>
          <a:xfrm>
            <a:off x="26170" y="836198"/>
            <a:ext cx="5126783" cy="2962956"/>
          </a:xfrm>
          <a:custGeom>
            <a:avLst/>
            <a:gdLst/>
            <a:ahLst/>
            <a:cxnLst/>
            <a:rect l="l" t="t" r="r" b="b"/>
            <a:pathLst>
              <a:path w="4583" h="2646" extrusionOk="0">
                <a:moveTo>
                  <a:pt x="3768" y="2175"/>
                </a:moveTo>
                <a:cubicBezTo>
                  <a:pt x="2953" y="2646"/>
                  <a:pt x="1631" y="2646"/>
                  <a:pt x="816" y="2175"/>
                </a:cubicBezTo>
                <a:cubicBezTo>
                  <a:pt x="0" y="1704"/>
                  <a:pt x="0" y="941"/>
                  <a:pt x="815" y="471"/>
                </a:cubicBezTo>
                <a:cubicBezTo>
                  <a:pt x="1631" y="0"/>
                  <a:pt x="2953" y="0"/>
                  <a:pt x="3768" y="471"/>
                </a:cubicBezTo>
                <a:cubicBezTo>
                  <a:pt x="4583" y="941"/>
                  <a:pt x="4583" y="1704"/>
                  <a:pt x="3768" y="2175"/>
                </a:cubicBezTo>
              </a:path>
            </a:pathLst>
          </a:custGeom>
          <a:solidFill>
            <a:srgbClr val="505E77"/>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27" name="Google Shape;2327;p87"/>
          <p:cNvSpPr/>
          <p:nvPr/>
        </p:nvSpPr>
        <p:spPr>
          <a:xfrm>
            <a:off x="1261538" y="1549476"/>
            <a:ext cx="3397266" cy="1963079"/>
          </a:xfrm>
          <a:custGeom>
            <a:avLst/>
            <a:gdLst/>
            <a:ahLst/>
            <a:cxnLst/>
            <a:rect l="l" t="t" r="r" b="b"/>
            <a:pathLst>
              <a:path w="3037" h="1753" extrusionOk="0">
                <a:moveTo>
                  <a:pt x="2497" y="1442"/>
                </a:moveTo>
                <a:cubicBezTo>
                  <a:pt x="1957" y="1753"/>
                  <a:pt x="1081" y="1753"/>
                  <a:pt x="541" y="1442"/>
                </a:cubicBezTo>
                <a:cubicBezTo>
                  <a:pt x="0" y="1130"/>
                  <a:pt x="0" y="624"/>
                  <a:pt x="541" y="312"/>
                </a:cubicBezTo>
                <a:cubicBezTo>
                  <a:pt x="1081" y="0"/>
                  <a:pt x="1957" y="0"/>
                  <a:pt x="2497" y="312"/>
                </a:cubicBezTo>
                <a:cubicBezTo>
                  <a:pt x="3037" y="624"/>
                  <a:pt x="3037" y="1130"/>
                  <a:pt x="2497" y="1442"/>
                </a:cubicBezTo>
              </a:path>
            </a:pathLst>
          </a:custGeom>
          <a:solidFill>
            <a:srgbClr val="79BBF7"/>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nvGrpSpPr>
          <p:cNvPr id="2328" name="Google Shape;2328;p87"/>
          <p:cNvGrpSpPr/>
          <p:nvPr/>
        </p:nvGrpSpPr>
        <p:grpSpPr>
          <a:xfrm>
            <a:off x="1897801" y="1589545"/>
            <a:ext cx="2300876" cy="1726301"/>
            <a:chOff x="5745096" y="4347646"/>
            <a:chExt cx="6574785" cy="4932928"/>
          </a:xfrm>
        </p:grpSpPr>
        <p:sp>
          <p:nvSpPr>
            <p:cNvPr id="2329" name="Google Shape;2329;p87"/>
            <p:cNvSpPr/>
            <p:nvPr/>
          </p:nvSpPr>
          <p:spPr>
            <a:xfrm>
              <a:off x="5745096" y="5371739"/>
              <a:ext cx="6574785" cy="3908835"/>
            </a:xfrm>
            <a:custGeom>
              <a:avLst/>
              <a:gdLst/>
              <a:ahLst/>
              <a:cxnLst/>
              <a:rect l="l" t="t" r="r" b="b"/>
              <a:pathLst>
                <a:path w="2057" h="1222" extrusionOk="0">
                  <a:moveTo>
                    <a:pt x="2022" y="483"/>
                  </a:moveTo>
                  <a:cubicBezTo>
                    <a:pt x="1231" y="26"/>
                    <a:pt x="1231" y="26"/>
                    <a:pt x="1231" y="26"/>
                  </a:cubicBezTo>
                  <a:cubicBezTo>
                    <a:pt x="1187" y="0"/>
                    <a:pt x="1132" y="0"/>
                    <a:pt x="1088" y="26"/>
                  </a:cubicBezTo>
                  <a:cubicBezTo>
                    <a:pt x="35" y="634"/>
                    <a:pt x="35" y="634"/>
                    <a:pt x="35" y="634"/>
                  </a:cubicBezTo>
                  <a:cubicBezTo>
                    <a:pt x="0" y="654"/>
                    <a:pt x="0" y="705"/>
                    <a:pt x="35" y="726"/>
                  </a:cubicBezTo>
                  <a:cubicBezTo>
                    <a:pt x="871" y="1212"/>
                    <a:pt x="871" y="1212"/>
                    <a:pt x="871" y="1212"/>
                  </a:cubicBezTo>
                  <a:cubicBezTo>
                    <a:pt x="887" y="1222"/>
                    <a:pt x="908" y="1222"/>
                    <a:pt x="924" y="1212"/>
                  </a:cubicBezTo>
                  <a:cubicBezTo>
                    <a:pt x="2022" y="574"/>
                    <a:pt x="2022" y="574"/>
                    <a:pt x="2022" y="574"/>
                  </a:cubicBezTo>
                  <a:cubicBezTo>
                    <a:pt x="2057" y="554"/>
                    <a:pt x="2057" y="503"/>
                    <a:pt x="2022" y="483"/>
                  </a:cubicBezTo>
                </a:path>
              </a:pathLst>
            </a:custGeom>
            <a:solidFill>
              <a:srgbClr val="333333"/>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30" name="Google Shape;2330;p87"/>
            <p:cNvSpPr/>
            <p:nvPr/>
          </p:nvSpPr>
          <p:spPr>
            <a:xfrm>
              <a:off x="8620646" y="5998697"/>
              <a:ext cx="3610984" cy="3134790"/>
            </a:xfrm>
            <a:custGeom>
              <a:avLst/>
              <a:gdLst/>
              <a:ahLst/>
              <a:cxnLst/>
              <a:rect l="l" t="t" r="r" b="b"/>
              <a:pathLst>
                <a:path w="1129" h="980" extrusionOk="0">
                  <a:moveTo>
                    <a:pt x="0" y="980"/>
                  </a:moveTo>
                  <a:cubicBezTo>
                    <a:pt x="1076" y="359"/>
                    <a:pt x="1076" y="359"/>
                    <a:pt x="1076" y="359"/>
                  </a:cubicBezTo>
                  <a:cubicBezTo>
                    <a:pt x="1109" y="340"/>
                    <a:pt x="1129" y="305"/>
                    <a:pt x="1129" y="267"/>
                  </a:cubicBezTo>
                  <a:cubicBezTo>
                    <a:pt x="1129" y="0"/>
                    <a:pt x="1129" y="0"/>
                    <a:pt x="1129" y="0"/>
                  </a:cubicBezTo>
                  <a:cubicBezTo>
                    <a:pt x="0" y="668"/>
                    <a:pt x="0" y="668"/>
                    <a:pt x="0" y="668"/>
                  </a:cubicBezTo>
                  <a:cubicBezTo>
                    <a:pt x="0" y="980"/>
                    <a:pt x="0" y="980"/>
                    <a:pt x="0" y="980"/>
                  </a:cubicBezTo>
                </a:path>
              </a:pathLst>
            </a:custGeom>
            <a:solidFill>
              <a:srgbClr val="BFC8D6"/>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31" name="Google Shape;2331;p87"/>
            <p:cNvSpPr/>
            <p:nvPr/>
          </p:nvSpPr>
          <p:spPr>
            <a:xfrm>
              <a:off x="5833350" y="6482246"/>
              <a:ext cx="2787296" cy="2651241"/>
            </a:xfrm>
            <a:custGeom>
              <a:avLst/>
              <a:gdLst/>
              <a:ahLst/>
              <a:cxnLst/>
              <a:rect l="l" t="t" r="r" b="b"/>
              <a:pathLst>
                <a:path w="872" h="829" extrusionOk="0">
                  <a:moveTo>
                    <a:pt x="0" y="0"/>
                  </a:moveTo>
                  <a:cubicBezTo>
                    <a:pt x="0" y="274"/>
                    <a:pt x="0" y="274"/>
                    <a:pt x="0" y="274"/>
                  </a:cubicBezTo>
                  <a:cubicBezTo>
                    <a:pt x="0" y="306"/>
                    <a:pt x="17" y="335"/>
                    <a:pt x="44" y="351"/>
                  </a:cubicBezTo>
                  <a:cubicBezTo>
                    <a:pt x="872" y="829"/>
                    <a:pt x="872" y="829"/>
                    <a:pt x="872" y="829"/>
                  </a:cubicBezTo>
                  <a:cubicBezTo>
                    <a:pt x="872" y="528"/>
                    <a:pt x="872" y="528"/>
                    <a:pt x="872" y="528"/>
                  </a:cubicBezTo>
                  <a:cubicBezTo>
                    <a:pt x="0" y="0"/>
                    <a:pt x="0" y="0"/>
                    <a:pt x="0" y="0"/>
                  </a:cubicBezTo>
                </a:path>
              </a:pathLst>
            </a:custGeom>
            <a:solidFill>
              <a:srgbClr val="505E77"/>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32" name="Google Shape;2332;p87"/>
            <p:cNvSpPr/>
            <p:nvPr/>
          </p:nvSpPr>
          <p:spPr>
            <a:xfrm>
              <a:off x="5805770" y="4347646"/>
              <a:ext cx="6453439" cy="3833453"/>
            </a:xfrm>
            <a:custGeom>
              <a:avLst/>
              <a:gdLst/>
              <a:ahLst/>
              <a:cxnLst/>
              <a:rect l="l" t="t" r="r" b="b"/>
              <a:pathLst>
                <a:path w="2019" h="1198" extrusionOk="0">
                  <a:moveTo>
                    <a:pt x="1984" y="473"/>
                  </a:moveTo>
                  <a:cubicBezTo>
                    <a:pt x="1208" y="25"/>
                    <a:pt x="1208" y="25"/>
                    <a:pt x="1208" y="25"/>
                  </a:cubicBezTo>
                  <a:cubicBezTo>
                    <a:pt x="1165" y="0"/>
                    <a:pt x="1111" y="0"/>
                    <a:pt x="1068" y="25"/>
                  </a:cubicBezTo>
                  <a:cubicBezTo>
                    <a:pt x="35" y="621"/>
                    <a:pt x="35" y="621"/>
                    <a:pt x="35" y="621"/>
                  </a:cubicBezTo>
                  <a:cubicBezTo>
                    <a:pt x="0" y="641"/>
                    <a:pt x="0" y="691"/>
                    <a:pt x="35" y="711"/>
                  </a:cubicBezTo>
                  <a:cubicBezTo>
                    <a:pt x="855" y="1188"/>
                    <a:pt x="855" y="1188"/>
                    <a:pt x="855" y="1188"/>
                  </a:cubicBezTo>
                  <a:cubicBezTo>
                    <a:pt x="871" y="1198"/>
                    <a:pt x="891" y="1198"/>
                    <a:pt x="907" y="1188"/>
                  </a:cubicBezTo>
                  <a:cubicBezTo>
                    <a:pt x="1984" y="563"/>
                    <a:pt x="1984" y="563"/>
                    <a:pt x="1984" y="563"/>
                  </a:cubicBezTo>
                  <a:cubicBezTo>
                    <a:pt x="2019" y="543"/>
                    <a:pt x="2019" y="493"/>
                    <a:pt x="1984" y="473"/>
                  </a:cubicBezTo>
                </a:path>
              </a:pathLst>
            </a:custGeom>
            <a:solidFill>
              <a:srgbClr val="8193AD"/>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grpSp>
        <p:nvGrpSpPr>
          <p:cNvPr id="2333" name="Google Shape;2333;p87"/>
          <p:cNvGrpSpPr/>
          <p:nvPr/>
        </p:nvGrpSpPr>
        <p:grpSpPr>
          <a:xfrm>
            <a:off x="2960171" y="1827786"/>
            <a:ext cx="631197" cy="365465"/>
            <a:chOff x="9273344" y="4884513"/>
            <a:chExt cx="1803654" cy="1044319"/>
          </a:xfrm>
        </p:grpSpPr>
        <p:sp>
          <p:nvSpPr>
            <p:cNvPr id="2334" name="Google Shape;2334;p87"/>
            <p:cNvSpPr/>
            <p:nvPr/>
          </p:nvSpPr>
          <p:spPr>
            <a:xfrm>
              <a:off x="9273344" y="4884513"/>
              <a:ext cx="1803654" cy="1044317"/>
            </a:xfrm>
            <a:custGeom>
              <a:avLst/>
              <a:gdLst/>
              <a:ahLst/>
              <a:cxnLst/>
              <a:rect l="l" t="t" r="r" b="b"/>
              <a:pathLst>
                <a:path w="564" h="326" extrusionOk="0">
                  <a:moveTo>
                    <a:pt x="564" y="208"/>
                  </a:moveTo>
                  <a:cubicBezTo>
                    <a:pt x="502" y="272"/>
                    <a:pt x="433" y="308"/>
                    <a:pt x="359" y="326"/>
                  </a:cubicBezTo>
                  <a:cubicBezTo>
                    <a:pt x="228" y="279"/>
                    <a:pt x="108" y="208"/>
                    <a:pt x="0" y="119"/>
                  </a:cubicBezTo>
                  <a:cubicBezTo>
                    <a:pt x="50" y="77"/>
                    <a:pt x="107" y="36"/>
                    <a:pt x="205" y="0"/>
                  </a:cubicBezTo>
                  <a:cubicBezTo>
                    <a:pt x="363" y="20"/>
                    <a:pt x="479" y="94"/>
                    <a:pt x="564" y="208"/>
                  </a:cubicBezTo>
                </a:path>
              </a:pathLst>
            </a:custGeom>
            <a:solidFill>
              <a:srgbClr val="F2F2F2"/>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35" name="Google Shape;2335;p87"/>
            <p:cNvSpPr/>
            <p:nvPr/>
          </p:nvSpPr>
          <p:spPr>
            <a:xfrm>
              <a:off x="9273344" y="5239361"/>
              <a:ext cx="1803654" cy="689471"/>
            </a:xfrm>
            <a:custGeom>
              <a:avLst/>
              <a:gdLst/>
              <a:ahLst/>
              <a:cxnLst/>
              <a:rect l="l" t="t" r="r" b="b"/>
              <a:pathLst>
                <a:path w="564" h="215" extrusionOk="0">
                  <a:moveTo>
                    <a:pt x="359" y="200"/>
                  </a:moveTo>
                  <a:cubicBezTo>
                    <a:pt x="430" y="182"/>
                    <a:pt x="497" y="148"/>
                    <a:pt x="558" y="88"/>
                  </a:cubicBezTo>
                  <a:cubicBezTo>
                    <a:pt x="560" y="91"/>
                    <a:pt x="562" y="94"/>
                    <a:pt x="564" y="97"/>
                  </a:cubicBezTo>
                  <a:cubicBezTo>
                    <a:pt x="502" y="161"/>
                    <a:pt x="433" y="197"/>
                    <a:pt x="359" y="215"/>
                  </a:cubicBezTo>
                  <a:cubicBezTo>
                    <a:pt x="228" y="168"/>
                    <a:pt x="108" y="97"/>
                    <a:pt x="0" y="8"/>
                  </a:cubicBezTo>
                  <a:cubicBezTo>
                    <a:pt x="3" y="5"/>
                    <a:pt x="6" y="3"/>
                    <a:pt x="9" y="0"/>
                  </a:cubicBezTo>
                  <a:cubicBezTo>
                    <a:pt x="115" y="86"/>
                    <a:pt x="231" y="154"/>
                    <a:pt x="359" y="200"/>
                  </a:cubicBezTo>
                </a:path>
              </a:pathLst>
            </a:custGeom>
            <a:solidFill>
              <a:srgbClr val="CCCCCC"/>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grpSp>
        <p:nvGrpSpPr>
          <p:cNvPr id="2336" name="Google Shape;2336;p87"/>
          <p:cNvGrpSpPr/>
          <p:nvPr/>
        </p:nvGrpSpPr>
        <p:grpSpPr>
          <a:xfrm>
            <a:off x="2139944" y="1884376"/>
            <a:ext cx="1364054" cy="1293277"/>
            <a:chOff x="6897891" y="4948864"/>
            <a:chExt cx="3897803" cy="3695560"/>
          </a:xfrm>
        </p:grpSpPr>
        <p:sp>
          <p:nvSpPr>
            <p:cNvPr id="2337" name="Google Shape;2337;p87"/>
            <p:cNvSpPr/>
            <p:nvPr/>
          </p:nvSpPr>
          <p:spPr>
            <a:xfrm>
              <a:off x="6991658" y="8381505"/>
              <a:ext cx="406328" cy="253725"/>
            </a:xfrm>
            <a:custGeom>
              <a:avLst/>
              <a:gdLst/>
              <a:ahLst/>
              <a:cxnLst/>
              <a:rect l="l" t="t" r="r" b="b"/>
              <a:pathLst>
                <a:path w="127" h="79" extrusionOk="0">
                  <a:moveTo>
                    <a:pt x="96" y="47"/>
                  </a:moveTo>
                  <a:cubicBezTo>
                    <a:pt x="87" y="55"/>
                    <a:pt x="80" y="62"/>
                    <a:pt x="80" y="62"/>
                  </a:cubicBezTo>
                  <a:cubicBezTo>
                    <a:pt x="78" y="68"/>
                    <a:pt x="81" y="74"/>
                    <a:pt x="88" y="79"/>
                  </a:cubicBezTo>
                  <a:cubicBezTo>
                    <a:pt x="101" y="79"/>
                    <a:pt x="113" y="77"/>
                    <a:pt x="120" y="72"/>
                  </a:cubicBezTo>
                  <a:cubicBezTo>
                    <a:pt x="123" y="69"/>
                    <a:pt x="125" y="67"/>
                    <a:pt x="127" y="65"/>
                  </a:cubicBezTo>
                  <a:cubicBezTo>
                    <a:pt x="96" y="47"/>
                    <a:pt x="96" y="47"/>
                    <a:pt x="96" y="47"/>
                  </a:cubicBezTo>
                  <a:moveTo>
                    <a:pt x="16" y="0"/>
                  </a:moveTo>
                  <a:cubicBezTo>
                    <a:pt x="8" y="8"/>
                    <a:pt x="2" y="14"/>
                    <a:pt x="2" y="14"/>
                  </a:cubicBezTo>
                  <a:cubicBezTo>
                    <a:pt x="0" y="20"/>
                    <a:pt x="3" y="26"/>
                    <a:pt x="10" y="31"/>
                  </a:cubicBezTo>
                  <a:cubicBezTo>
                    <a:pt x="23" y="31"/>
                    <a:pt x="35" y="29"/>
                    <a:pt x="42" y="24"/>
                  </a:cubicBezTo>
                  <a:cubicBezTo>
                    <a:pt x="44" y="22"/>
                    <a:pt x="46" y="20"/>
                    <a:pt x="47" y="19"/>
                  </a:cubicBezTo>
                  <a:cubicBezTo>
                    <a:pt x="16" y="0"/>
                    <a:pt x="16" y="0"/>
                    <a:pt x="16" y="0"/>
                  </a:cubicBezTo>
                </a:path>
              </a:pathLst>
            </a:custGeom>
            <a:solidFill>
              <a:srgbClr val="334E68"/>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38" name="Google Shape;2338;p87"/>
            <p:cNvSpPr/>
            <p:nvPr/>
          </p:nvSpPr>
          <p:spPr>
            <a:xfrm>
              <a:off x="7043138" y="8280383"/>
              <a:ext cx="490903" cy="308883"/>
            </a:xfrm>
            <a:custGeom>
              <a:avLst/>
              <a:gdLst/>
              <a:ahLst/>
              <a:cxnLst/>
              <a:rect l="l" t="t" r="r" b="b"/>
              <a:pathLst>
                <a:path w="154" h="97" extrusionOk="0">
                  <a:moveTo>
                    <a:pt x="111" y="46"/>
                  </a:moveTo>
                  <a:cubicBezTo>
                    <a:pt x="108" y="51"/>
                    <a:pt x="104" y="57"/>
                    <a:pt x="99" y="61"/>
                  </a:cubicBezTo>
                  <a:cubicBezTo>
                    <a:pt x="93" y="66"/>
                    <a:pt x="86" y="73"/>
                    <a:pt x="80" y="79"/>
                  </a:cubicBezTo>
                  <a:cubicBezTo>
                    <a:pt x="111" y="97"/>
                    <a:pt x="111" y="97"/>
                    <a:pt x="111" y="97"/>
                  </a:cubicBezTo>
                  <a:cubicBezTo>
                    <a:pt x="117" y="91"/>
                    <a:pt x="122" y="88"/>
                    <a:pt x="134" y="80"/>
                  </a:cubicBezTo>
                  <a:cubicBezTo>
                    <a:pt x="143" y="79"/>
                    <a:pt x="150" y="75"/>
                    <a:pt x="154" y="70"/>
                  </a:cubicBezTo>
                  <a:cubicBezTo>
                    <a:pt x="111" y="46"/>
                    <a:pt x="111" y="46"/>
                    <a:pt x="111" y="46"/>
                  </a:cubicBezTo>
                  <a:moveTo>
                    <a:pt x="32" y="0"/>
                  </a:moveTo>
                  <a:cubicBezTo>
                    <a:pt x="29" y="5"/>
                    <a:pt x="25" y="10"/>
                    <a:pt x="21" y="13"/>
                  </a:cubicBezTo>
                  <a:cubicBezTo>
                    <a:pt x="15" y="18"/>
                    <a:pt x="7" y="26"/>
                    <a:pt x="0" y="32"/>
                  </a:cubicBezTo>
                  <a:cubicBezTo>
                    <a:pt x="31" y="51"/>
                    <a:pt x="31" y="51"/>
                    <a:pt x="31" y="51"/>
                  </a:cubicBezTo>
                  <a:cubicBezTo>
                    <a:pt x="38" y="44"/>
                    <a:pt x="43" y="41"/>
                    <a:pt x="56" y="32"/>
                  </a:cubicBezTo>
                  <a:cubicBezTo>
                    <a:pt x="64" y="31"/>
                    <a:pt x="70" y="28"/>
                    <a:pt x="74" y="24"/>
                  </a:cubicBezTo>
                  <a:cubicBezTo>
                    <a:pt x="32" y="0"/>
                    <a:pt x="32" y="0"/>
                    <a:pt x="32" y="0"/>
                  </a:cubicBezTo>
                </a:path>
              </a:pathLst>
            </a:custGeom>
            <a:solidFill>
              <a:srgbClr val="151515"/>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39" name="Google Shape;2339;p87"/>
            <p:cNvSpPr/>
            <p:nvPr/>
          </p:nvSpPr>
          <p:spPr>
            <a:xfrm>
              <a:off x="7144261" y="7355573"/>
              <a:ext cx="485387" cy="1147278"/>
            </a:xfrm>
            <a:custGeom>
              <a:avLst/>
              <a:gdLst/>
              <a:ahLst/>
              <a:cxnLst/>
              <a:rect l="l" t="t" r="r" b="b"/>
              <a:pathLst>
                <a:path w="152" h="359" extrusionOk="0">
                  <a:moveTo>
                    <a:pt x="88" y="46"/>
                  </a:moveTo>
                  <a:cubicBezTo>
                    <a:pt x="79" y="296"/>
                    <a:pt x="79" y="296"/>
                    <a:pt x="79" y="296"/>
                  </a:cubicBezTo>
                  <a:cubicBezTo>
                    <a:pt x="81" y="297"/>
                    <a:pt x="84" y="298"/>
                    <a:pt x="86" y="299"/>
                  </a:cubicBezTo>
                  <a:cubicBezTo>
                    <a:pt x="89" y="315"/>
                    <a:pt x="89" y="315"/>
                    <a:pt x="89" y="315"/>
                  </a:cubicBezTo>
                  <a:cubicBezTo>
                    <a:pt x="89" y="315"/>
                    <a:pt x="88" y="315"/>
                    <a:pt x="88" y="315"/>
                  </a:cubicBezTo>
                  <a:cubicBezTo>
                    <a:pt x="88" y="315"/>
                    <a:pt x="85" y="325"/>
                    <a:pt x="79" y="335"/>
                  </a:cubicBezTo>
                  <a:cubicBezTo>
                    <a:pt x="122" y="359"/>
                    <a:pt x="122" y="359"/>
                    <a:pt x="122" y="359"/>
                  </a:cubicBezTo>
                  <a:cubicBezTo>
                    <a:pt x="126" y="353"/>
                    <a:pt x="127" y="345"/>
                    <a:pt x="125" y="335"/>
                  </a:cubicBezTo>
                  <a:cubicBezTo>
                    <a:pt x="112" y="312"/>
                    <a:pt x="112" y="312"/>
                    <a:pt x="112" y="312"/>
                  </a:cubicBezTo>
                  <a:cubicBezTo>
                    <a:pt x="111" y="313"/>
                    <a:pt x="110" y="313"/>
                    <a:pt x="110" y="314"/>
                  </a:cubicBezTo>
                  <a:cubicBezTo>
                    <a:pt x="110" y="300"/>
                    <a:pt x="110" y="300"/>
                    <a:pt x="110" y="300"/>
                  </a:cubicBezTo>
                  <a:cubicBezTo>
                    <a:pt x="113" y="299"/>
                    <a:pt x="116" y="298"/>
                    <a:pt x="119" y="296"/>
                  </a:cubicBezTo>
                  <a:cubicBezTo>
                    <a:pt x="134" y="208"/>
                    <a:pt x="152" y="124"/>
                    <a:pt x="147" y="80"/>
                  </a:cubicBezTo>
                  <a:cubicBezTo>
                    <a:pt x="88" y="46"/>
                    <a:pt x="88" y="46"/>
                    <a:pt x="88" y="46"/>
                  </a:cubicBezTo>
                  <a:moveTo>
                    <a:pt x="9" y="0"/>
                  </a:moveTo>
                  <a:cubicBezTo>
                    <a:pt x="8" y="5"/>
                    <a:pt x="7" y="10"/>
                    <a:pt x="7" y="15"/>
                  </a:cubicBezTo>
                  <a:cubicBezTo>
                    <a:pt x="8" y="246"/>
                    <a:pt x="8" y="246"/>
                    <a:pt x="8" y="246"/>
                  </a:cubicBezTo>
                  <a:cubicBezTo>
                    <a:pt x="9" y="247"/>
                    <a:pt x="10" y="248"/>
                    <a:pt x="12" y="248"/>
                  </a:cubicBezTo>
                  <a:cubicBezTo>
                    <a:pt x="12" y="268"/>
                    <a:pt x="12" y="268"/>
                    <a:pt x="12" y="268"/>
                  </a:cubicBezTo>
                  <a:cubicBezTo>
                    <a:pt x="11" y="267"/>
                    <a:pt x="11" y="267"/>
                    <a:pt x="10" y="267"/>
                  </a:cubicBezTo>
                  <a:cubicBezTo>
                    <a:pt x="10" y="267"/>
                    <a:pt x="6" y="278"/>
                    <a:pt x="0" y="289"/>
                  </a:cubicBezTo>
                  <a:cubicBezTo>
                    <a:pt x="42" y="313"/>
                    <a:pt x="42" y="313"/>
                    <a:pt x="42" y="313"/>
                  </a:cubicBezTo>
                  <a:cubicBezTo>
                    <a:pt x="48" y="307"/>
                    <a:pt x="50" y="298"/>
                    <a:pt x="47" y="287"/>
                  </a:cubicBezTo>
                  <a:cubicBezTo>
                    <a:pt x="34" y="264"/>
                    <a:pt x="34" y="264"/>
                    <a:pt x="34" y="264"/>
                  </a:cubicBezTo>
                  <a:cubicBezTo>
                    <a:pt x="33" y="265"/>
                    <a:pt x="32" y="265"/>
                    <a:pt x="32" y="266"/>
                  </a:cubicBezTo>
                  <a:cubicBezTo>
                    <a:pt x="32" y="251"/>
                    <a:pt x="32" y="251"/>
                    <a:pt x="32" y="251"/>
                  </a:cubicBezTo>
                  <a:cubicBezTo>
                    <a:pt x="32" y="251"/>
                    <a:pt x="33" y="250"/>
                    <a:pt x="34" y="250"/>
                  </a:cubicBezTo>
                  <a:cubicBezTo>
                    <a:pt x="64" y="69"/>
                    <a:pt x="67" y="63"/>
                    <a:pt x="57" y="28"/>
                  </a:cubicBezTo>
                  <a:cubicBezTo>
                    <a:pt x="9" y="0"/>
                    <a:pt x="9" y="0"/>
                    <a:pt x="9" y="0"/>
                  </a:cubicBezTo>
                </a:path>
              </a:pathLst>
            </a:custGeom>
            <a:solidFill>
              <a:schemeClr val="dk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40" name="Google Shape;2340;p87"/>
            <p:cNvSpPr/>
            <p:nvPr/>
          </p:nvSpPr>
          <p:spPr>
            <a:xfrm>
              <a:off x="7173679" y="5505955"/>
              <a:ext cx="3596275" cy="2105182"/>
            </a:xfrm>
            <a:custGeom>
              <a:avLst/>
              <a:gdLst/>
              <a:ahLst/>
              <a:cxnLst/>
              <a:rect l="l" t="t" r="r" b="b"/>
              <a:pathLst>
                <a:path w="1125" h="658" extrusionOk="0">
                  <a:moveTo>
                    <a:pt x="535" y="0"/>
                  </a:moveTo>
                  <a:cubicBezTo>
                    <a:pt x="439" y="0"/>
                    <a:pt x="389" y="89"/>
                    <a:pt x="364" y="169"/>
                  </a:cubicBezTo>
                  <a:cubicBezTo>
                    <a:pt x="371" y="178"/>
                    <a:pt x="379" y="187"/>
                    <a:pt x="388" y="197"/>
                  </a:cubicBezTo>
                  <a:cubicBezTo>
                    <a:pt x="280" y="283"/>
                    <a:pt x="280" y="283"/>
                    <a:pt x="280" y="283"/>
                  </a:cubicBezTo>
                  <a:cubicBezTo>
                    <a:pt x="280" y="283"/>
                    <a:pt x="280" y="283"/>
                    <a:pt x="280" y="283"/>
                  </a:cubicBezTo>
                  <a:cubicBezTo>
                    <a:pt x="193" y="318"/>
                    <a:pt x="93" y="451"/>
                    <a:pt x="16" y="543"/>
                  </a:cubicBezTo>
                  <a:cubicBezTo>
                    <a:pt x="8" y="553"/>
                    <a:pt x="2" y="565"/>
                    <a:pt x="0" y="578"/>
                  </a:cubicBezTo>
                  <a:cubicBezTo>
                    <a:pt x="48" y="606"/>
                    <a:pt x="48" y="606"/>
                    <a:pt x="48" y="606"/>
                  </a:cubicBezTo>
                  <a:cubicBezTo>
                    <a:pt x="47" y="602"/>
                    <a:pt x="46" y="598"/>
                    <a:pt x="44" y="593"/>
                  </a:cubicBezTo>
                  <a:cubicBezTo>
                    <a:pt x="286" y="417"/>
                    <a:pt x="286" y="417"/>
                    <a:pt x="286" y="417"/>
                  </a:cubicBezTo>
                  <a:cubicBezTo>
                    <a:pt x="301" y="427"/>
                    <a:pt x="301" y="427"/>
                    <a:pt x="301" y="427"/>
                  </a:cubicBezTo>
                  <a:cubicBezTo>
                    <a:pt x="192" y="518"/>
                    <a:pt x="192" y="518"/>
                    <a:pt x="192" y="518"/>
                  </a:cubicBezTo>
                  <a:cubicBezTo>
                    <a:pt x="79" y="613"/>
                    <a:pt x="79" y="613"/>
                    <a:pt x="79" y="613"/>
                  </a:cubicBezTo>
                  <a:cubicBezTo>
                    <a:pt x="79" y="624"/>
                    <a:pt x="79" y="624"/>
                    <a:pt x="79" y="624"/>
                  </a:cubicBezTo>
                  <a:cubicBezTo>
                    <a:pt x="138" y="658"/>
                    <a:pt x="138" y="658"/>
                    <a:pt x="138" y="658"/>
                  </a:cubicBezTo>
                  <a:cubicBezTo>
                    <a:pt x="137" y="653"/>
                    <a:pt x="136" y="649"/>
                    <a:pt x="135" y="645"/>
                  </a:cubicBezTo>
                  <a:cubicBezTo>
                    <a:pt x="335" y="556"/>
                    <a:pt x="429" y="497"/>
                    <a:pt x="530" y="427"/>
                  </a:cubicBezTo>
                  <a:cubicBezTo>
                    <a:pt x="530" y="427"/>
                    <a:pt x="530" y="427"/>
                    <a:pt x="530" y="427"/>
                  </a:cubicBezTo>
                  <a:cubicBezTo>
                    <a:pt x="530" y="427"/>
                    <a:pt x="530" y="427"/>
                    <a:pt x="530" y="427"/>
                  </a:cubicBezTo>
                  <a:cubicBezTo>
                    <a:pt x="543" y="419"/>
                    <a:pt x="555" y="412"/>
                    <a:pt x="568" y="405"/>
                  </a:cubicBezTo>
                  <a:cubicBezTo>
                    <a:pt x="650" y="361"/>
                    <a:pt x="755" y="336"/>
                    <a:pt x="821" y="303"/>
                  </a:cubicBezTo>
                  <a:cubicBezTo>
                    <a:pt x="945" y="303"/>
                    <a:pt x="1062" y="291"/>
                    <a:pt x="1119" y="239"/>
                  </a:cubicBezTo>
                  <a:cubicBezTo>
                    <a:pt x="1125" y="225"/>
                    <a:pt x="1125" y="212"/>
                    <a:pt x="1118" y="199"/>
                  </a:cubicBezTo>
                  <a:cubicBezTo>
                    <a:pt x="1118" y="199"/>
                    <a:pt x="1118" y="199"/>
                    <a:pt x="1118" y="199"/>
                  </a:cubicBezTo>
                  <a:cubicBezTo>
                    <a:pt x="1113" y="182"/>
                    <a:pt x="1086" y="155"/>
                    <a:pt x="1050" y="122"/>
                  </a:cubicBezTo>
                  <a:cubicBezTo>
                    <a:pt x="1039" y="126"/>
                    <a:pt x="1027" y="129"/>
                    <a:pt x="1016" y="132"/>
                  </a:cubicBezTo>
                  <a:cubicBezTo>
                    <a:pt x="980" y="119"/>
                    <a:pt x="945" y="105"/>
                    <a:pt x="911" y="88"/>
                  </a:cubicBezTo>
                  <a:cubicBezTo>
                    <a:pt x="924" y="113"/>
                    <a:pt x="937" y="138"/>
                    <a:pt x="950" y="161"/>
                  </a:cubicBezTo>
                  <a:cubicBezTo>
                    <a:pt x="943" y="161"/>
                    <a:pt x="937" y="162"/>
                    <a:pt x="932" y="163"/>
                  </a:cubicBezTo>
                  <a:cubicBezTo>
                    <a:pt x="930" y="163"/>
                    <a:pt x="929" y="164"/>
                    <a:pt x="927" y="164"/>
                  </a:cubicBezTo>
                  <a:cubicBezTo>
                    <a:pt x="923" y="165"/>
                    <a:pt x="919" y="166"/>
                    <a:pt x="915" y="167"/>
                  </a:cubicBezTo>
                  <a:cubicBezTo>
                    <a:pt x="915" y="167"/>
                    <a:pt x="915" y="167"/>
                    <a:pt x="915" y="167"/>
                  </a:cubicBezTo>
                  <a:cubicBezTo>
                    <a:pt x="906" y="170"/>
                    <a:pt x="898" y="173"/>
                    <a:pt x="891" y="177"/>
                  </a:cubicBezTo>
                  <a:cubicBezTo>
                    <a:pt x="880" y="185"/>
                    <a:pt x="880" y="185"/>
                    <a:pt x="880" y="185"/>
                  </a:cubicBezTo>
                  <a:cubicBezTo>
                    <a:pt x="842" y="170"/>
                    <a:pt x="806" y="155"/>
                    <a:pt x="774" y="138"/>
                  </a:cubicBezTo>
                  <a:cubicBezTo>
                    <a:pt x="822" y="93"/>
                    <a:pt x="822" y="93"/>
                    <a:pt x="822" y="93"/>
                  </a:cubicBezTo>
                  <a:cubicBezTo>
                    <a:pt x="828" y="94"/>
                    <a:pt x="834" y="95"/>
                    <a:pt x="840" y="95"/>
                  </a:cubicBezTo>
                  <a:cubicBezTo>
                    <a:pt x="858" y="95"/>
                    <a:pt x="876" y="89"/>
                    <a:pt x="891" y="79"/>
                  </a:cubicBezTo>
                  <a:cubicBezTo>
                    <a:pt x="847" y="56"/>
                    <a:pt x="803" y="31"/>
                    <a:pt x="762" y="3"/>
                  </a:cubicBezTo>
                  <a:cubicBezTo>
                    <a:pt x="761" y="4"/>
                    <a:pt x="761" y="5"/>
                    <a:pt x="760" y="7"/>
                  </a:cubicBezTo>
                  <a:cubicBezTo>
                    <a:pt x="757" y="16"/>
                    <a:pt x="760" y="30"/>
                    <a:pt x="766" y="43"/>
                  </a:cubicBezTo>
                  <a:cubicBezTo>
                    <a:pt x="699" y="91"/>
                    <a:pt x="699" y="91"/>
                    <a:pt x="699" y="91"/>
                  </a:cubicBezTo>
                  <a:cubicBezTo>
                    <a:pt x="665" y="68"/>
                    <a:pt x="637" y="43"/>
                    <a:pt x="613" y="17"/>
                  </a:cubicBezTo>
                  <a:cubicBezTo>
                    <a:pt x="584" y="5"/>
                    <a:pt x="559" y="0"/>
                    <a:pt x="535" y="0"/>
                  </a:cubicBezTo>
                </a:path>
              </a:pathLst>
            </a:custGeom>
            <a:solidFill>
              <a:schemeClr val="dk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41" name="Google Shape;2341;p87"/>
            <p:cNvSpPr/>
            <p:nvPr/>
          </p:nvSpPr>
          <p:spPr>
            <a:xfrm>
              <a:off x="9622676" y="5040794"/>
              <a:ext cx="869652" cy="838395"/>
            </a:xfrm>
            <a:custGeom>
              <a:avLst/>
              <a:gdLst/>
              <a:ahLst/>
              <a:cxnLst/>
              <a:rect l="l" t="t" r="r" b="b"/>
              <a:pathLst>
                <a:path w="272" h="262" extrusionOk="0">
                  <a:moveTo>
                    <a:pt x="95" y="0"/>
                  </a:moveTo>
                  <a:cubicBezTo>
                    <a:pt x="94" y="0"/>
                    <a:pt x="94" y="0"/>
                    <a:pt x="94" y="0"/>
                  </a:cubicBezTo>
                  <a:cubicBezTo>
                    <a:pt x="92" y="1"/>
                    <a:pt x="71" y="20"/>
                    <a:pt x="65" y="25"/>
                  </a:cubicBezTo>
                  <a:cubicBezTo>
                    <a:pt x="64" y="26"/>
                    <a:pt x="64" y="27"/>
                    <a:pt x="64" y="29"/>
                  </a:cubicBezTo>
                  <a:cubicBezTo>
                    <a:pt x="81" y="71"/>
                    <a:pt x="81" y="71"/>
                    <a:pt x="81" y="71"/>
                  </a:cubicBezTo>
                  <a:cubicBezTo>
                    <a:pt x="81" y="72"/>
                    <a:pt x="81" y="72"/>
                    <a:pt x="81" y="72"/>
                  </a:cubicBezTo>
                  <a:cubicBezTo>
                    <a:pt x="62" y="75"/>
                    <a:pt x="43" y="84"/>
                    <a:pt x="27" y="99"/>
                  </a:cubicBezTo>
                  <a:cubicBezTo>
                    <a:pt x="13" y="114"/>
                    <a:pt x="6" y="123"/>
                    <a:pt x="0" y="136"/>
                  </a:cubicBezTo>
                  <a:cubicBezTo>
                    <a:pt x="78" y="188"/>
                    <a:pt x="161" y="230"/>
                    <a:pt x="250" y="262"/>
                  </a:cubicBezTo>
                  <a:cubicBezTo>
                    <a:pt x="257" y="260"/>
                    <a:pt x="265" y="258"/>
                    <a:pt x="272" y="256"/>
                  </a:cubicBezTo>
                  <a:cubicBezTo>
                    <a:pt x="243" y="230"/>
                    <a:pt x="209" y="201"/>
                    <a:pt x="176" y="173"/>
                  </a:cubicBezTo>
                  <a:cubicBezTo>
                    <a:pt x="200" y="163"/>
                    <a:pt x="200" y="163"/>
                    <a:pt x="200" y="163"/>
                  </a:cubicBezTo>
                  <a:cubicBezTo>
                    <a:pt x="202" y="162"/>
                    <a:pt x="203" y="161"/>
                    <a:pt x="202" y="159"/>
                  </a:cubicBezTo>
                  <a:cubicBezTo>
                    <a:pt x="201" y="155"/>
                    <a:pt x="199" y="148"/>
                    <a:pt x="196" y="139"/>
                  </a:cubicBezTo>
                  <a:cubicBezTo>
                    <a:pt x="195" y="137"/>
                    <a:pt x="206" y="111"/>
                    <a:pt x="205" y="108"/>
                  </a:cubicBezTo>
                  <a:cubicBezTo>
                    <a:pt x="205" y="108"/>
                    <a:pt x="205" y="108"/>
                    <a:pt x="205" y="108"/>
                  </a:cubicBezTo>
                  <a:cubicBezTo>
                    <a:pt x="204" y="108"/>
                    <a:pt x="201" y="112"/>
                    <a:pt x="198" y="116"/>
                  </a:cubicBezTo>
                  <a:cubicBezTo>
                    <a:pt x="196" y="120"/>
                    <a:pt x="193" y="124"/>
                    <a:pt x="192" y="124"/>
                  </a:cubicBezTo>
                  <a:cubicBezTo>
                    <a:pt x="192" y="124"/>
                    <a:pt x="192" y="124"/>
                    <a:pt x="192" y="124"/>
                  </a:cubicBezTo>
                  <a:cubicBezTo>
                    <a:pt x="191" y="121"/>
                    <a:pt x="192" y="119"/>
                    <a:pt x="191" y="117"/>
                  </a:cubicBezTo>
                  <a:cubicBezTo>
                    <a:pt x="191" y="116"/>
                    <a:pt x="194" y="104"/>
                    <a:pt x="194" y="104"/>
                  </a:cubicBezTo>
                  <a:cubicBezTo>
                    <a:pt x="194" y="104"/>
                    <a:pt x="194" y="103"/>
                    <a:pt x="194" y="103"/>
                  </a:cubicBezTo>
                  <a:cubicBezTo>
                    <a:pt x="193" y="103"/>
                    <a:pt x="192" y="105"/>
                    <a:pt x="191" y="107"/>
                  </a:cubicBezTo>
                  <a:cubicBezTo>
                    <a:pt x="190" y="109"/>
                    <a:pt x="189" y="111"/>
                    <a:pt x="188" y="111"/>
                  </a:cubicBezTo>
                  <a:cubicBezTo>
                    <a:pt x="188" y="111"/>
                    <a:pt x="188" y="111"/>
                    <a:pt x="188" y="111"/>
                  </a:cubicBezTo>
                  <a:cubicBezTo>
                    <a:pt x="187" y="104"/>
                    <a:pt x="186" y="98"/>
                    <a:pt x="187" y="98"/>
                  </a:cubicBezTo>
                  <a:cubicBezTo>
                    <a:pt x="189" y="96"/>
                    <a:pt x="179" y="78"/>
                    <a:pt x="177" y="76"/>
                  </a:cubicBezTo>
                  <a:cubicBezTo>
                    <a:pt x="177" y="76"/>
                    <a:pt x="177" y="76"/>
                    <a:pt x="177" y="76"/>
                  </a:cubicBezTo>
                  <a:cubicBezTo>
                    <a:pt x="175" y="72"/>
                    <a:pt x="154" y="17"/>
                    <a:pt x="149" y="12"/>
                  </a:cubicBezTo>
                  <a:cubicBezTo>
                    <a:pt x="145" y="7"/>
                    <a:pt x="101" y="0"/>
                    <a:pt x="95" y="0"/>
                  </a:cubicBezTo>
                </a:path>
              </a:pathLst>
            </a:custGeom>
            <a:solidFill>
              <a:srgbClr val="666666"/>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42" name="Google Shape;2342;p87"/>
            <p:cNvSpPr/>
            <p:nvPr/>
          </p:nvSpPr>
          <p:spPr>
            <a:xfrm>
              <a:off x="9609805" y="5476538"/>
              <a:ext cx="921132" cy="452292"/>
            </a:xfrm>
            <a:custGeom>
              <a:avLst/>
              <a:gdLst/>
              <a:ahLst/>
              <a:cxnLst/>
              <a:rect l="l" t="t" r="r" b="b"/>
              <a:pathLst>
                <a:path w="288" h="141" extrusionOk="0">
                  <a:moveTo>
                    <a:pt x="4" y="0"/>
                  </a:moveTo>
                  <a:cubicBezTo>
                    <a:pt x="3" y="3"/>
                    <a:pt x="1" y="7"/>
                    <a:pt x="0" y="12"/>
                  </a:cubicBezTo>
                  <a:cubicBezTo>
                    <a:pt x="41" y="40"/>
                    <a:pt x="85" y="65"/>
                    <a:pt x="129" y="88"/>
                  </a:cubicBezTo>
                  <a:cubicBezTo>
                    <a:pt x="133" y="85"/>
                    <a:pt x="137" y="82"/>
                    <a:pt x="140" y="79"/>
                  </a:cubicBezTo>
                  <a:cubicBezTo>
                    <a:pt x="143" y="85"/>
                    <a:pt x="146" y="91"/>
                    <a:pt x="149" y="97"/>
                  </a:cubicBezTo>
                  <a:cubicBezTo>
                    <a:pt x="183" y="114"/>
                    <a:pt x="218" y="128"/>
                    <a:pt x="254" y="141"/>
                  </a:cubicBezTo>
                  <a:cubicBezTo>
                    <a:pt x="265" y="138"/>
                    <a:pt x="277" y="135"/>
                    <a:pt x="288" y="131"/>
                  </a:cubicBezTo>
                  <a:cubicBezTo>
                    <a:pt x="284" y="127"/>
                    <a:pt x="280" y="124"/>
                    <a:pt x="276" y="120"/>
                  </a:cubicBezTo>
                  <a:cubicBezTo>
                    <a:pt x="269" y="122"/>
                    <a:pt x="261" y="124"/>
                    <a:pt x="254" y="126"/>
                  </a:cubicBezTo>
                  <a:cubicBezTo>
                    <a:pt x="165" y="94"/>
                    <a:pt x="82" y="52"/>
                    <a:pt x="4" y="0"/>
                  </a:cubicBezTo>
                </a:path>
              </a:pathLst>
            </a:custGeom>
            <a:solidFill>
              <a:srgbClr val="565656"/>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43" name="Google Shape;2343;p87"/>
            <p:cNvSpPr/>
            <p:nvPr/>
          </p:nvSpPr>
          <p:spPr>
            <a:xfrm>
              <a:off x="9459041" y="5928830"/>
              <a:ext cx="1336653" cy="503773"/>
            </a:xfrm>
            <a:custGeom>
              <a:avLst/>
              <a:gdLst/>
              <a:ahLst/>
              <a:cxnLst/>
              <a:rect l="l" t="t" r="r" b="b"/>
              <a:pathLst>
                <a:path w="418" h="158" extrusionOk="0">
                  <a:moveTo>
                    <a:pt x="0" y="155"/>
                  </a:moveTo>
                  <a:cubicBezTo>
                    <a:pt x="161" y="158"/>
                    <a:pt x="334" y="158"/>
                    <a:pt x="408" y="89"/>
                  </a:cubicBezTo>
                  <a:cubicBezTo>
                    <a:pt x="418" y="65"/>
                    <a:pt x="411" y="42"/>
                    <a:pt x="379" y="20"/>
                  </a:cubicBezTo>
                  <a:cubicBezTo>
                    <a:pt x="296" y="7"/>
                    <a:pt x="218" y="0"/>
                    <a:pt x="173" y="26"/>
                  </a:cubicBezTo>
                  <a:lnTo>
                    <a:pt x="0" y="155"/>
                  </a:lnTo>
                  <a:close/>
                </a:path>
              </a:pathLst>
            </a:custGeom>
            <a:solidFill>
              <a:srgbClr val="5C0034"/>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44" name="Google Shape;2344;p87"/>
            <p:cNvSpPr/>
            <p:nvPr/>
          </p:nvSpPr>
          <p:spPr>
            <a:xfrm>
              <a:off x="10095192" y="5943539"/>
              <a:ext cx="336462" cy="266596"/>
            </a:xfrm>
            <a:custGeom>
              <a:avLst/>
              <a:gdLst/>
              <a:ahLst/>
              <a:cxnLst/>
              <a:rect l="l" t="t" r="r" b="b"/>
              <a:pathLst>
                <a:path w="105" h="83" extrusionOk="0">
                  <a:moveTo>
                    <a:pt x="78" y="0"/>
                  </a:moveTo>
                  <a:cubicBezTo>
                    <a:pt x="45" y="2"/>
                    <a:pt x="15" y="6"/>
                    <a:pt x="0" y="11"/>
                  </a:cubicBezTo>
                  <a:cubicBezTo>
                    <a:pt x="86" y="83"/>
                    <a:pt x="86" y="83"/>
                    <a:pt x="86" y="83"/>
                  </a:cubicBezTo>
                  <a:cubicBezTo>
                    <a:pt x="105" y="67"/>
                    <a:pt x="105" y="67"/>
                    <a:pt x="105" y="67"/>
                  </a:cubicBezTo>
                  <a:lnTo>
                    <a:pt x="78" y="0"/>
                  </a:lnTo>
                  <a:close/>
                </a:path>
              </a:pathLst>
            </a:custGeom>
            <a:solidFill>
              <a:srgbClr val="5C0034"/>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45" name="Google Shape;2345;p87"/>
            <p:cNvSpPr/>
            <p:nvPr/>
          </p:nvSpPr>
          <p:spPr>
            <a:xfrm>
              <a:off x="7339151" y="8280383"/>
              <a:ext cx="77221" cy="101123"/>
            </a:xfrm>
            <a:custGeom>
              <a:avLst/>
              <a:gdLst/>
              <a:ahLst/>
              <a:cxnLst/>
              <a:rect l="l" t="t" r="r" b="b"/>
              <a:pathLst>
                <a:path w="42" h="55" extrusionOk="0">
                  <a:moveTo>
                    <a:pt x="42" y="0"/>
                  </a:moveTo>
                  <a:lnTo>
                    <a:pt x="42" y="55"/>
                  </a:lnTo>
                  <a:lnTo>
                    <a:pt x="7" y="55"/>
                  </a:lnTo>
                  <a:lnTo>
                    <a:pt x="0" y="15"/>
                  </a:lnTo>
                  <a:lnTo>
                    <a:pt x="42" y="0"/>
                  </a:lnTo>
                  <a:close/>
                </a:path>
              </a:pathLst>
            </a:custGeom>
            <a:solidFill>
              <a:srgbClr val="EEBCC5"/>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46" name="Google Shape;2346;p87"/>
            <p:cNvSpPr/>
            <p:nvPr/>
          </p:nvSpPr>
          <p:spPr>
            <a:xfrm>
              <a:off x="7153454" y="8355765"/>
              <a:ext cx="327268" cy="288659"/>
            </a:xfrm>
            <a:custGeom>
              <a:avLst/>
              <a:gdLst/>
              <a:ahLst/>
              <a:cxnLst/>
              <a:rect l="l" t="t" r="r" b="b"/>
              <a:pathLst>
                <a:path w="102" h="90" extrusionOk="0">
                  <a:moveTo>
                    <a:pt x="85" y="0"/>
                  </a:moveTo>
                  <a:cubicBezTo>
                    <a:pt x="98" y="24"/>
                    <a:pt x="98" y="24"/>
                    <a:pt x="98" y="24"/>
                  </a:cubicBezTo>
                  <a:cubicBezTo>
                    <a:pt x="102" y="41"/>
                    <a:pt x="96" y="55"/>
                    <a:pt x="74" y="59"/>
                  </a:cubicBezTo>
                  <a:cubicBezTo>
                    <a:pt x="58" y="69"/>
                    <a:pt x="55" y="71"/>
                    <a:pt x="44" y="83"/>
                  </a:cubicBezTo>
                  <a:cubicBezTo>
                    <a:pt x="37" y="88"/>
                    <a:pt x="24" y="90"/>
                    <a:pt x="10" y="90"/>
                  </a:cubicBezTo>
                  <a:cubicBezTo>
                    <a:pt x="4" y="85"/>
                    <a:pt x="0" y="79"/>
                    <a:pt x="3" y="73"/>
                  </a:cubicBezTo>
                  <a:cubicBezTo>
                    <a:pt x="3" y="73"/>
                    <a:pt x="25" y="50"/>
                    <a:pt x="39" y="39"/>
                  </a:cubicBezTo>
                  <a:cubicBezTo>
                    <a:pt x="52" y="28"/>
                    <a:pt x="60" y="3"/>
                    <a:pt x="60" y="3"/>
                  </a:cubicBezTo>
                  <a:cubicBezTo>
                    <a:pt x="68" y="7"/>
                    <a:pt x="76" y="6"/>
                    <a:pt x="85" y="0"/>
                  </a:cubicBezTo>
                  <a:close/>
                </a:path>
              </a:pathLst>
            </a:custGeom>
            <a:solidFill>
              <a:srgbClr val="112C43"/>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47" name="Google Shape;2347;p87"/>
            <p:cNvSpPr/>
            <p:nvPr/>
          </p:nvSpPr>
          <p:spPr>
            <a:xfrm>
              <a:off x="7092781" y="8103879"/>
              <a:ext cx="68028" cy="117670"/>
            </a:xfrm>
            <a:custGeom>
              <a:avLst/>
              <a:gdLst/>
              <a:ahLst/>
              <a:cxnLst/>
              <a:rect l="l" t="t" r="r" b="b"/>
              <a:pathLst>
                <a:path w="37" h="64" extrusionOk="0">
                  <a:moveTo>
                    <a:pt x="37" y="10"/>
                  </a:moveTo>
                  <a:lnTo>
                    <a:pt x="37" y="64"/>
                  </a:lnTo>
                  <a:lnTo>
                    <a:pt x="2" y="64"/>
                  </a:lnTo>
                  <a:lnTo>
                    <a:pt x="0" y="0"/>
                  </a:lnTo>
                  <a:lnTo>
                    <a:pt x="37" y="10"/>
                  </a:lnTo>
                  <a:close/>
                </a:path>
              </a:pathLst>
            </a:custGeom>
            <a:solidFill>
              <a:srgbClr val="EEBCC5"/>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48" name="Google Shape;2348;p87"/>
            <p:cNvSpPr/>
            <p:nvPr/>
          </p:nvSpPr>
          <p:spPr>
            <a:xfrm>
              <a:off x="6897891" y="8199485"/>
              <a:ext cx="327268" cy="288659"/>
            </a:xfrm>
            <a:custGeom>
              <a:avLst/>
              <a:gdLst/>
              <a:ahLst/>
              <a:cxnLst/>
              <a:rect l="l" t="t" r="r" b="b"/>
              <a:pathLst>
                <a:path w="102" h="90" extrusionOk="0">
                  <a:moveTo>
                    <a:pt x="84" y="0"/>
                  </a:moveTo>
                  <a:cubicBezTo>
                    <a:pt x="98" y="23"/>
                    <a:pt x="98" y="23"/>
                    <a:pt x="98" y="23"/>
                  </a:cubicBezTo>
                  <a:cubicBezTo>
                    <a:pt x="102" y="41"/>
                    <a:pt x="96" y="55"/>
                    <a:pt x="74" y="58"/>
                  </a:cubicBezTo>
                  <a:cubicBezTo>
                    <a:pt x="58" y="69"/>
                    <a:pt x="55" y="71"/>
                    <a:pt x="44" y="82"/>
                  </a:cubicBezTo>
                  <a:cubicBezTo>
                    <a:pt x="37" y="88"/>
                    <a:pt x="24" y="90"/>
                    <a:pt x="10" y="90"/>
                  </a:cubicBezTo>
                  <a:cubicBezTo>
                    <a:pt x="3" y="84"/>
                    <a:pt x="0" y="78"/>
                    <a:pt x="3" y="72"/>
                  </a:cubicBezTo>
                  <a:cubicBezTo>
                    <a:pt x="3" y="72"/>
                    <a:pt x="25" y="50"/>
                    <a:pt x="39" y="38"/>
                  </a:cubicBezTo>
                  <a:cubicBezTo>
                    <a:pt x="51" y="28"/>
                    <a:pt x="60" y="2"/>
                    <a:pt x="60" y="2"/>
                  </a:cubicBezTo>
                  <a:cubicBezTo>
                    <a:pt x="68" y="6"/>
                    <a:pt x="76" y="6"/>
                    <a:pt x="84" y="0"/>
                  </a:cubicBezTo>
                  <a:close/>
                </a:path>
              </a:pathLst>
            </a:custGeom>
            <a:solidFill>
              <a:srgbClr val="112C43"/>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49" name="Google Shape;2349;p87"/>
            <p:cNvSpPr/>
            <p:nvPr/>
          </p:nvSpPr>
          <p:spPr>
            <a:xfrm>
              <a:off x="7079910" y="6359060"/>
              <a:ext cx="1746657" cy="1969127"/>
            </a:xfrm>
            <a:custGeom>
              <a:avLst/>
              <a:gdLst/>
              <a:ahLst/>
              <a:cxnLst/>
              <a:rect l="l" t="t" r="r" b="b"/>
              <a:pathLst>
                <a:path w="546" h="615" extrusionOk="0">
                  <a:moveTo>
                    <a:pt x="0" y="319"/>
                  </a:moveTo>
                  <a:cubicBezTo>
                    <a:pt x="1" y="556"/>
                    <a:pt x="1" y="556"/>
                    <a:pt x="1" y="556"/>
                  </a:cubicBezTo>
                  <a:cubicBezTo>
                    <a:pt x="9" y="562"/>
                    <a:pt x="17" y="563"/>
                    <a:pt x="27" y="560"/>
                  </a:cubicBezTo>
                  <a:cubicBezTo>
                    <a:pt x="62" y="352"/>
                    <a:pt x="62" y="369"/>
                    <a:pt x="48" y="318"/>
                  </a:cubicBezTo>
                  <a:cubicBezTo>
                    <a:pt x="296" y="137"/>
                    <a:pt x="296" y="137"/>
                    <a:pt x="296" y="137"/>
                  </a:cubicBezTo>
                  <a:cubicBezTo>
                    <a:pt x="311" y="148"/>
                    <a:pt x="311" y="148"/>
                    <a:pt x="311" y="148"/>
                  </a:cubicBezTo>
                  <a:cubicBezTo>
                    <a:pt x="200" y="242"/>
                    <a:pt x="200" y="242"/>
                    <a:pt x="200" y="242"/>
                  </a:cubicBezTo>
                  <a:cubicBezTo>
                    <a:pt x="84" y="339"/>
                    <a:pt x="84" y="339"/>
                    <a:pt x="84" y="339"/>
                  </a:cubicBezTo>
                  <a:cubicBezTo>
                    <a:pt x="74" y="607"/>
                    <a:pt x="74" y="607"/>
                    <a:pt x="74" y="607"/>
                  </a:cubicBezTo>
                  <a:cubicBezTo>
                    <a:pt x="88" y="614"/>
                    <a:pt x="102" y="615"/>
                    <a:pt x="115" y="607"/>
                  </a:cubicBezTo>
                  <a:cubicBezTo>
                    <a:pt x="132" y="507"/>
                    <a:pt x="153" y="411"/>
                    <a:pt x="141" y="372"/>
                  </a:cubicBezTo>
                  <a:cubicBezTo>
                    <a:pt x="346" y="281"/>
                    <a:pt x="443" y="220"/>
                    <a:pt x="546" y="148"/>
                  </a:cubicBezTo>
                  <a:cubicBezTo>
                    <a:pt x="290" y="0"/>
                    <a:pt x="290" y="0"/>
                    <a:pt x="290" y="0"/>
                  </a:cubicBezTo>
                  <a:cubicBezTo>
                    <a:pt x="201" y="36"/>
                    <a:pt x="98" y="172"/>
                    <a:pt x="19" y="267"/>
                  </a:cubicBezTo>
                  <a:cubicBezTo>
                    <a:pt x="6" y="282"/>
                    <a:pt x="0" y="300"/>
                    <a:pt x="0" y="319"/>
                  </a:cubicBezTo>
                  <a:close/>
                </a:path>
              </a:pathLst>
            </a:custGeom>
            <a:solidFill>
              <a:srgbClr val="374152"/>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50" name="Google Shape;2350;p87"/>
            <p:cNvSpPr/>
            <p:nvPr/>
          </p:nvSpPr>
          <p:spPr>
            <a:xfrm>
              <a:off x="9922365" y="5358869"/>
              <a:ext cx="840235" cy="911939"/>
            </a:xfrm>
            <a:custGeom>
              <a:avLst/>
              <a:gdLst/>
              <a:ahLst/>
              <a:cxnLst/>
              <a:rect l="l" t="t" r="r" b="b"/>
              <a:pathLst>
                <a:path w="263" h="285" extrusionOk="0">
                  <a:moveTo>
                    <a:pt x="262" y="227"/>
                  </a:moveTo>
                  <a:cubicBezTo>
                    <a:pt x="248" y="185"/>
                    <a:pt x="114" y="83"/>
                    <a:pt x="23" y="0"/>
                  </a:cubicBezTo>
                  <a:cubicBezTo>
                    <a:pt x="0" y="13"/>
                    <a:pt x="0" y="13"/>
                    <a:pt x="0" y="13"/>
                  </a:cubicBezTo>
                  <a:cubicBezTo>
                    <a:pt x="52" y="117"/>
                    <a:pt x="95" y="211"/>
                    <a:pt x="154" y="285"/>
                  </a:cubicBezTo>
                  <a:cubicBezTo>
                    <a:pt x="263" y="267"/>
                    <a:pt x="263" y="267"/>
                    <a:pt x="263" y="267"/>
                  </a:cubicBezTo>
                  <a:lnTo>
                    <a:pt x="262" y="227"/>
                  </a:lnTo>
                  <a:close/>
                </a:path>
              </a:pathLst>
            </a:custGeom>
            <a:solidFill>
              <a:srgbClr val="8A004E"/>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51" name="Google Shape;2351;p87"/>
            <p:cNvSpPr/>
            <p:nvPr/>
          </p:nvSpPr>
          <p:spPr>
            <a:xfrm>
              <a:off x="9363435" y="5423220"/>
              <a:ext cx="588348" cy="463324"/>
            </a:xfrm>
            <a:custGeom>
              <a:avLst/>
              <a:gdLst/>
              <a:ahLst/>
              <a:cxnLst/>
              <a:rect l="l" t="t" r="r" b="b"/>
              <a:pathLst>
                <a:path w="320" h="252" extrusionOk="0">
                  <a:moveTo>
                    <a:pt x="0" y="172"/>
                  </a:moveTo>
                  <a:lnTo>
                    <a:pt x="111" y="236"/>
                  </a:lnTo>
                  <a:lnTo>
                    <a:pt x="141" y="252"/>
                  </a:lnTo>
                  <a:lnTo>
                    <a:pt x="320" y="85"/>
                  </a:lnTo>
                  <a:lnTo>
                    <a:pt x="297" y="60"/>
                  </a:lnTo>
                  <a:lnTo>
                    <a:pt x="242" y="0"/>
                  </a:lnTo>
                  <a:lnTo>
                    <a:pt x="0" y="172"/>
                  </a:lnTo>
                  <a:close/>
                </a:path>
              </a:pathLst>
            </a:custGeom>
            <a:solidFill>
              <a:srgbClr val="EFC0BE"/>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52" name="Google Shape;2352;p87"/>
            <p:cNvSpPr/>
            <p:nvPr/>
          </p:nvSpPr>
          <p:spPr>
            <a:xfrm>
              <a:off x="9567518" y="5533535"/>
              <a:ext cx="384265" cy="353009"/>
            </a:xfrm>
            <a:custGeom>
              <a:avLst/>
              <a:gdLst/>
              <a:ahLst/>
              <a:cxnLst/>
              <a:rect l="l" t="t" r="r" b="b"/>
              <a:pathLst>
                <a:path w="209" h="192" extrusionOk="0">
                  <a:moveTo>
                    <a:pt x="0" y="176"/>
                  </a:moveTo>
                  <a:lnTo>
                    <a:pt x="30" y="192"/>
                  </a:lnTo>
                  <a:lnTo>
                    <a:pt x="209" y="25"/>
                  </a:lnTo>
                  <a:lnTo>
                    <a:pt x="186" y="0"/>
                  </a:lnTo>
                  <a:lnTo>
                    <a:pt x="0" y="176"/>
                  </a:lnTo>
                  <a:close/>
                </a:path>
              </a:pathLst>
            </a:custGeom>
            <a:solidFill>
              <a:srgbClr val="DD9E9E"/>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53" name="Google Shape;2353;p87"/>
            <p:cNvSpPr/>
            <p:nvPr/>
          </p:nvSpPr>
          <p:spPr>
            <a:xfrm>
              <a:off x="8008397" y="5483892"/>
              <a:ext cx="2154823" cy="1349522"/>
            </a:xfrm>
            <a:custGeom>
              <a:avLst/>
              <a:gdLst/>
              <a:ahLst/>
              <a:cxnLst/>
              <a:rect l="l" t="t" r="r" b="b"/>
              <a:pathLst>
                <a:path w="674" h="422" extrusionOk="0">
                  <a:moveTo>
                    <a:pt x="674" y="192"/>
                  </a:moveTo>
                  <a:cubicBezTo>
                    <a:pt x="520" y="145"/>
                    <a:pt x="412" y="76"/>
                    <a:pt x="342" y="0"/>
                  </a:cubicBezTo>
                  <a:cubicBezTo>
                    <a:pt x="0" y="274"/>
                    <a:pt x="0" y="274"/>
                    <a:pt x="0" y="274"/>
                  </a:cubicBezTo>
                  <a:cubicBezTo>
                    <a:pt x="61" y="352"/>
                    <a:pt x="149" y="398"/>
                    <a:pt x="256" y="422"/>
                  </a:cubicBezTo>
                  <a:cubicBezTo>
                    <a:pt x="459" y="294"/>
                    <a:pt x="573" y="341"/>
                    <a:pt x="674" y="192"/>
                  </a:cubicBezTo>
                  <a:close/>
                </a:path>
              </a:pathLst>
            </a:custGeom>
            <a:solidFill>
              <a:srgbClr val="8A004E"/>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54" name="Google Shape;2354;p87"/>
            <p:cNvSpPr/>
            <p:nvPr/>
          </p:nvSpPr>
          <p:spPr>
            <a:xfrm>
              <a:off x="9563841" y="5152947"/>
              <a:ext cx="601218" cy="612250"/>
            </a:xfrm>
            <a:custGeom>
              <a:avLst/>
              <a:gdLst/>
              <a:ahLst/>
              <a:cxnLst/>
              <a:rect l="l" t="t" r="r" b="b"/>
              <a:pathLst>
                <a:path w="188" h="191" extrusionOk="0">
                  <a:moveTo>
                    <a:pt x="34" y="162"/>
                  </a:moveTo>
                  <a:cubicBezTo>
                    <a:pt x="39" y="167"/>
                    <a:pt x="45" y="171"/>
                    <a:pt x="51" y="174"/>
                  </a:cubicBezTo>
                  <a:cubicBezTo>
                    <a:pt x="52" y="175"/>
                    <a:pt x="53" y="176"/>
                    <a:pt x="55" y="176"/>
                  </a:cubicBezTo>
                  <a:cubicBezTo>
                    <a:pt x="86" y="191"/>
                    <a:pt x="128" y="183"/>
                    <a:pt x="157" y="154"/>
                  </a:cubicBezTo>
                  <a:cubicBezTo>
                    <a:pt x="178" y="132"/>
                    <a:pt x="188" y="102"/>
                    <a:pt x="184" y="76"/>
                  </a:cubicBezTo>
                  <a:cubicBezTo>
                    <a:pt x="184" y="74"/>
                    <a:pt x="184" y="73"/>
                    <a:pt x="184" y="71"/>
                  </a:cubicBezTo>
                  <a:cubicBezTo>
                    <a:pt x="181" y="56"/>
                    <a:pt x="174" y="42"/>
                    <a:pt x="163" y="31"/>
                  </a:cubicBezTo>
                  <a:cubicBezTo>
                    <a:pt x="130" y="0"/>
                    <a:pt x="76" y="3"/>
                    <a:pt x="40" y="39"/>
                  </a:cubicBezTo>
                  <a:cubicBezTo>
                    <a:pt x="21" y="59"/>
                    <a:pt x="15" y="69"/>
                    <a:pt x="6" y="93"/>
                  </a:cubicBezTo>
                  <a:cubicBezTo>
                    <a:pt x="0" y="112"/>
                    <a:pt x="19" y="147"/>
                    <a:pt x="34" y="162"/>
                  </a:cubicBezTo>
                  <a:close/>
                </a:path>
              </a:pathLst>
            </a:custGeom>
            <a:solidFill>
              <a:srgbClr val="EFC0BE"/>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55" name="Google Shape;2355;p87"/>
            <p:cNvSpPr/>
            <p:nvPr/>
          </p:nvSpPr>
          <p:spPr>
            <a:xfrm>
              <a:off x="9727475" y="5380932"/>
              <a:ext cx="437584" cy="384265"/>
            </a:xfrm>
            <a:custGeom>
              <a:avLst/>
              <a:gdLst/>
              <a:ahLst/>
              <a:cxnLst/>
              <a:rect l="l" t="t" r="r" b="b"/>
              <a:pathLst>
                <a:path w="137" h="120" extrusionOk="0">
                  <a:moveTo>
                    <a:pt x="0" y="103"/>
                  </a:moveTo>
                  <a:cubicBezTo>
                    <a:pt x="1" y="104"/>
                    <a:pt x="2" y="105"/>
                    <a:pt x="4" y="105"/>
                  </a:cubicBezTo>
                  <a:cubicBezTo>
                    <a:pt x="35" y="120"/>
                    <a:pt x="77" y="112"/>
                    <a:pt x="106" y="83"/>
                  </a:cubicBezTo>
                  <a:cubicBezTo>
                    <a:pt x="127" y="61"/>
                    <a:pt x="137" y="31"/>
                    <a:pt x="133" y="5"/>
                  </a:cubicBezTo>
                  <a:cubicBezTo>
                    <a:pt x="133" y="3"/>
                    <a:pt x="133" y="2"/>
                    <a:pt x="133" y="0"/>
                  </a:cubicBezTo>
                  <a:cubicBezTo>
                    <a:pt x="110" y="82"/>
                    <a:pt x="61" y="107"/>
                    <a:pt x="0" y="103"/>
                  </a:cubicBezTo>
                  <a:close/>
                </a:path>
              </a:pathLst>
            </a:custGeom>
            <a:solidFill>
              <a:srgbClr val="DD9E9E"/>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56" name="Google Shape;2356;p87"/>
            <p:cNvSpPr/>
            <p:nvPr/>
          </p:nvSpPr>
          <p:spPr>
            <a:xfrm>
              <a:off x="9813889" y="4948864"/>
              <a:ext cx="467001" cy="621442"/>
            </a:xfrm>
            <a:custGeom>
              <a:avLst/>
              <a:gdLst/>
              <a:ahLst/>
              <a:cxnLst/>
              <a:rect l="l" t="t" r="r" b="b"/>
              <a:pathLst>
                <a:path w="146" h="194" extrusionOk="0">
                  <a:moveTo>
                    <a:pt x="110" y="181"/>
                  </a:moveTo>
                  <a:cubicBezTo>
                    <a:pt x="140" y="168"/>
                    <a:pt x="140" y="168"/>
                    <a:pt x="140" y="168"/>
                  </a:cubicBezTo>
                  <a:cubicBezTo>
                    <a:pt x="141" y="168"/>
                    <a:pt x="142" y="166"/>
                    <a:pt x="142" y="165"/>
                  </a:cubicBezTo>
                  <a:cubicBezTo>
                    <a:pt x="141" y="161"/>
                    <a:pt x="138" y="153"/>
                    <a:pt x="136" y="144"/>
                  </a:cubicBezTo>
                  <a:cubicBezTo>
                    <a:pt x="135" y="142"/>
                    <a:pt x="146" y="115"/>
                    <a:pt x="145" y="112"/>
                  </a:cubicBezTo>
                  <a:cubicBezTo>
                    <a:pt x="144" y="109"/>
                    <a:pt x="132" y="131"/>
                    <a:pt x="131" y="128"/>
                  </a:cubicBezTo>
                  <a:cubicBezTo>
                    <a:pt x="130" y="125"/>
                    <a:pt x="131" y="124"/>
                    <a:pt x="130" y="121"/>
                  </a:cubicBezTo>
                  <a:cubicBezTo>
                    <a:pt x="130" y="120"/>
                    <a:pt x="133" y="108"/>
                    <a:pt x="133" y="107"/>
                  </a:cubicBezTo>
                  <a:cubicBezTo>
                    <a:pt x="133" y="107"/>
                    <a:pt x="128" y="116"/>
                    <a:pt x="128" y="115"/>
                  </a:cubicBezTo>
                  <a:cubicBezTo>
                    <a:pt x="126" y="107"/>
                    <a:pt x="125" y="102"/>
                    <a:pt x="126" y="101"/>
                  </a:cubicBezTo>
                  <a:cubicBezTo>
                    <a:pt x="129" y="100"/>
                    <a:pt x="118" y="81"/>
                    <a:pt x="116" y="79"/>
                  </a:cubicBezTo>
                  <a:cubicBezTo>
                    <a:pt x="116" y="79"/>
                    <a:pt x="116" y="79"/>
                    <a:pt x="116" y="79"/>
                  </a:cubicBezTo>
                  <a:cubicBezTo>
                    <a:pt x="114" y="75"/>
                    <a:pt x="92" y="18"/>
                    <a:pt x="88" y="13"/>
                  </a:cubicBezTo>
                  <a:cubicBezTo>
                    <a:pt x="83" y="8"/>
                    <a:pt x="33" y="0"/>
                    <a:pt x="31" y="1"/>
                  </a:cubicBezTo>
                  <a:cubicBezTo>
                    <a:pt x="29" y="2"/>
                    <a:pt x="7" y="21"/>
                    <a:pt x="1" y="27"/>
                  </a:cubicBezTo>
                  <a:cubicBezTo>
                    <a:pt x="0" y="28"/>
                    <a:pt x="0" y="29"/>
                    <a:pt x="0" y="30"/>
                  </a:cubicBezTo>
                  <a:cubicBezTo>
                    <a:pt x="17" y="74"/>
                    <a:pt x="17" y="74"/>
                    <a:pt x="17" y="74"/>
                  </a:cubicBezTo>
                  <a:cubicBezTo>
                    <a:pt x="17" y="75"/>
                    <a:pt x="17" y="75"/>
                    <a:pt x="17" y="75"/>
                  </a:cubicBezTo>
                  <a:cubicBezTo>
                    <a:pt x="49" y="117"/>
                    <a:pt x="49" y="117"/>
                    <a:pt x="49" y="117"/>
                  </a:cubicBezTo>
                  <a:cubicBezTo>
                    <a:pt x="54" y="123"/>
                    <a:pt x="53" y="132"/>
                    <a:pt x="48" y="139"/>
                  </a:cubicBezTo>
                  <a:cubicBezTo>
                    <a:pt x="48" y="139"/>
                    <a:pt x="48" y="139"/>
                    <a:pt x="48" y="139"/>
                  </a:cubicBezTo>
                  <a:cubicBezTo>
                    <a:pt x="47" y="140"/>
                    <a:pt x="47" y="142"/>
                    <a:pt x="48" y="143"/>
                  </a:cubicBezTo>
                  <a:cubicBezTo>
                    <a:pt x="55" y="150"/>
                    <a:pt x="60" y="158"/>
                    <a:pt x="59" y="167"/>
                  </a:cubicBezTo>
                  <a:cubicBezTo>
                    <a:pt x="55" y="189"/>
                    <a:pt x="55" y="189"/>
                    <a:pt x="55" y="189"/>
                  </a:cubicBezTo>
                  <a:cubicBezTo>
                    <a:pt x="55" y="192"/>
                    <a:pt x="59" y="194"/>
                    <a:pt x="61" y="192"/>
                  </a:cubicBezTo>
                  <a:cubicBezTo>
                    <a:pt x="71" y="183"/>
                    <a:pt x="80" y="177"/>
                    <a:pt x="87" y="176"/>
                  </a:cubicBezTo>
                  <a:cubicBezTo>
                    <a:pt x="87" y="175"/>
                    <a:pt x="88" y="176"/>
                    <a:pt x="88" y="176"/>
                  </a:cubicBezTo>
                  <a:cubicBezTo>
                    <a:pt x="108" y="182"/>
                    <a:pt x="108" y="182"/>
                    <a:pt x="108" y="182"/>
                  </a:cubicBezTo>
                  <a:cubicBezTo>
                    <a:pt x="109" y="182"/>
                    <a:pt x="109" y="182"/>
                    <a:pt x="110" y="181"/>
                  </a:cubicBezTo>
                  <a:close/>
                </a:path>
              </a:pathLst>
            </a:custGeom>
            <a:solidFill>
              <a:schemeClr val="dk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57" name="Google Shape;2357;p87"/>
            <p:cNvSpPr/>
            <p:nvPr/>
          </p:nvSpPr>
          <p:spPr>
            <a:xfrm>
              <a:off x="9983039" y="5459991"/>
              <a:ext cx="198567" cy="183859"/>
            </a:xfrm>
            <a:custGeom>
              <a:avLst/>
              <a:gdLst/>
              <a:ahLst/>
              <a:cxnLst/>
              <a:rect l="l" t="t" r="r" b="b"/>
              <a:pathLst>
                <a:path w="62" h="57" extrusionOk="0">
                  <a:moveTo>
                    <a:pt x="21" y="16"/>
                  </a:moveTo>
                  <a:cubicBezTo>
                    <a:pt x="24" y="12"/>
                    <a:pt x="25" y="8"/>
                    <a:pt x="29" y="6"/>
                  </a:cubicBezTo>
                  <a:cubicBezTo>
                    <a:pt x="37" y="3"/>
                    <a:pt x="46" y="0"/>
                    <a:pt x="52" y="7"/>
                  </a:cubicBezTo>
                  <a:cubicBezTo>
                    <a:pt x="62" y="19"/>
                    <a:pt x="57" y="37"/>
                    <a:pt x="44" y="45"/>
                  </a:cubicBezTo>
                  <a:cubicBezTo>
                    <a:pt x="34" y="50"/>
                    <a:pt x="27" y="53"/>
                    <a:pt x="17" y="54"/>
                  </a:cubicBezTo>
                  <a:cubicBezTo>
                    <a:pt x="6" y="56"/>
                    <a:pt x="0" y="57"/>
                    <a:pt x="1" y="49"/>
                  </a:cubicBezTo>
                  <a:cubicBezTo>
                    <a:pt x="3" y="40"/>
                    <a:pt x="10" y="38"/>
                    <a:pt x="13" y="33"/>
                  </a:cubicBezTo>
                  <a:cubicBezTo>
                    <a:pt x="15" y="28"/>
                    <a:pt x="18" y="20"/>
                    <a:pt x="21" y="16"/>
                  </a:cubicBezTo>
                  <a:close/>
                </a:path>
              </a:pathLst>
            </a:custGeom>
            <a:solidFill>
              <a:srgbClr val="DCAFB7"/>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58" name="Google Shape;2358;p87"/>
            <p:cNvSpPr/>
            <p:nvPr/>
          </p:nvSpPr>
          <p:spPr>
            <a:xfrm>
              <a:off x="8758540" y="6311256"/>
              <a:ext cx="169150" cy="170989"/>
            </a:xfrm>
            <a:custGeom>
              <a:avLst/>
              <a:gdLst/>
              <a:ahLst/>
              <a:cxnLst/>
              <a:rect l="l" t="t" r="r" b="b"/>
              <a:pathLst>
                <a:path w="53" h="53" extrusionOk="0">
                  <a:moveTo>
                    <a:pt x="11" y="11"/>
                  </a:moveTo>
                  <a:cubicBezTo>
                    <a:pt x="1" y="21"/>
                    <a:pt x="0" y="36"/>
                    <a:pt x="9" y="44"/>
                  </a:cubicBezTo>
                  <a:cubicBezTo>
                    <a:pt x="18" y="53"/>
                    <a:pt x="33" y="52"/>
                    <a:pt x="43" y="42"/>
                  </a:cubicBezTo>
                  <a:cubicBezTo>
                    <a:pt x="53" y="32"/>
                    <a:pt x="53" y="17"/>
                    <a:pt x="44" y="8"/>
                  </a:cubicBezTo>
                  <a:cubicBezTo>
                    <a:pt x="36" y="0"/>
                    <a:pt x="20" y="1"/>
                    <a:pt x="11" y="11"/>
                  </a:cubicBezTo>
                  <a:close/>
                </a:path>
              </a:pathLst>
            </a:custGeom>
            <a:solidFill>
              <a:srgbClr val="EFC0BE"/>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59" name="Google Shape;2359;p87"/>
            <p:cNvSpPr/>
            <p:nvPr/>
          </p:nvSpPr>
          <p:spPr>
            <a:xfrm>
              <a:off x="8512170" y="5779905"/>
              <a:ext cx="218792" cy="353009"/>
            </a:xfrm>
            <a:custGeom>
              <a:avLst/>
              <a:gdLst/>
              <a:ahLst/>
              <a:cxnLst/>
              <a:rect l="l" t="t" r="r" b="b"/>
              <a:pathLst>
                <a:path w="119" h="192" extrusionOk="0">
                  <a:moveTo>
                    <a:pt x="119" y="0"/>
                  </a:moveTo>
                  <a:lnTo>
                    <a:pt x="73" y="91"/>
                  </a:lnTo>
                  <a:lnTo>
                    <a:pt x="91" y="192"/>
                  </a:lnTo>
                  <a:lnTo>
                    <a:pt x="13" y="131"/>
                  </a:lnTo>
                  <a:lnTo>
                    <a:pt x="0" y="49"/>
                  </a:lnTo>
                  <a:lnTo>
                    <a:pt x="119" y="0"/>
                  </a:lnTo>
                  <a:close/>
                </a:path>
              </a:pathLst>
            </a:custGeom>
            <a:solidFill>
              <a:srgbClr val="5C0034"/>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60" name="Google Shape;2360;p87"/>
            <p:cNvSpPr/>
            <p:nvPr/>
          </p:nvSpPr>
          <p:spPr>
            <a:xfrm>
              <a:off x="8282346" y="5290841"/>
              <a:ext cx="818172" cy="1119700"/>
            </a:xfrm>
            <a:custGeom>
              <a:avLst/>
              <a:gdLst/>
              <a:ahLst/>
              <a:cxnLst/>
              <a:rect l="l" t="t" r="r" b="b"/>
              <a:pathLst>
                <a:path w="256" h="350" extrusionOk="0">
                  <a:moveTo>
                    <a:pt x="256" y="60"/>
                  </a:moveTo>
                  <a:cubicBezTo>
                    <a:pt x="103" y="0"/>
                    <a:pt x="31" y="115"/>
                    <a:pt x="0" y="217"/>
                  </a:cubicBezTo>
                  <a:cubicBezTo>
                    <a:pt x="31" y="258"/>
                    <a:pt x="84" y="302"/>
                    <a:pt x="152" y="350"/>
                  </a:cubicBezTo>
                  <a:cubicBezTo>
                    <a:pt x="167" y="345"/>
                    <a:pt x="174" y="333"/>
                    <a:pt x="177" y="321"/>
                  </a:cubicBezTo>
                  <a:cubicBezTo>
                    <a:pt x="120" y="268"/>
                    <a:pt x="120" y="256"/>
                    <a:pt x="88" y="195"/>
                  </a:cubicBezTo>
                  <a:lnTo>
                    <a:pt x="256" y="60"/>
                  </a:lnTo>
                  <a:close/>
                </a:path>
              </a:pathLst>
            </a:custGeom>
            <a:solidFill>
              <a:srgbClr val="8A004E"/>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61" name="Google Shape;2361;p87"/>
            <p:cNvSpPr/>
            <p:nvPr/>
          </p:nvSpPr>
          <p:spPr>
            <a:xfrm>
              <a:off x="8282346" y="6075917"/>
              <a:ext cx="485387" cy="334623"/>
            </a:xfrm>
            <a:custGeom>
              <a:avLst/>
              <a:gdLst/>
              <a:ahLst/>
              <a:cxnLst/>
              <a:rect l="l" t="t" r="r" b="b"/>
              <a:pathLst>
                <a:path w="264" h="182" extrusionOk="0">
                  <a:moveTo>
                    <a:pt x="264" y="182"/>
                  </a:moveTo>
                  <a:lnTo>
                    <a:pt x="0" y="34"/>
                  </a:lnTo>
                  <a:lnTo>
                    <a:pt x="44" y="0"/>
                  </a:lnTo>
                  <a:lnTo>
                    <a:pt x="264" y="182"/>
                  </a:lnTo>
                  <a:close/>
                </a:path>
              </a:pathLst>
            </a:custGeom>
            <a:solidFill>
              <a:srgbClr val="5C0034"/>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62" name="Google Shape;2362;p87"/>
            <p:cNvSpPr/>
            <p:nvPr/>
          </p:nvSpPr>
          <p:spPr>
            <a:xfrm>
              <a:off x="8826567" y="6370091"/>
              <a:ext cx="983644" cy="463324"/>
            </a:xfrm>
            <a:custGeom>
              <a:avLst/>
              <a:gdLst/>
              <a:ahLst/>
              <a:cxnLst/>
              <a:rect l="l" t="t" r="r" b="b"/>
              <a:pathLst>
                <a:path w="308" h="145" extrusionOk="0">
                  <a:moveTo>
                    <a:pt x="308" y="13"/>
                  </a:moveTo>
                  <a:cubicBezTo>
                    <a:pt x="169" y="0"/>
                    <a:pt x="53" y="22"/>
                    <a:pt x="0" y="145"/>
                  </a:cubicBezTo>
                  <a:cubicBezTo>
                    <a:pt x="91" y="83"/>
                    <a:pt x="231" y="55"/>
                    <a:pt x="308" y="13"/>
                  </a:cubicBezTo>
                  <a:close/>
                </a:path>
              </a:pathLst>
            </a:custGeom>
            <a:solidFill>
              <a:srgbClr val="5C0034"/>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63" name="Google Shape;2363;p87"/>
            <p:cNvSpPr/>
            <p:nvPr/>
          </p:nvSpPr>
          <p:spPr>
            <a:xfrm>
              <a:off x="7532202" y="6833415"/>
              <a:ext cx="1294365" cy="717049"/>
            </a:xfrm>
            <a:custGeom>
              <a:avLst/>
              <a:gdLst/>
              <a:ahLst/>
              <a:cxnLst/>
              <a:rect l="l" t="t" r="r" b="b"/>
              <a:pathLst>
                <a:path w="405" h="224" extrusionOk="0">
                  <a:moveTo>
                    <a:pt x="0" y="224"/>
                  </a:moveTo>
                  <a:cubicBezTo>
                    <a:pt x="205" y="133"/>
                    <a:pt x="302" y="72"/>
                    <a:pt x="405" y="0"/>
                  </a:cubicBezTo>
                  <a:cubicBezTo>
                    <a:pt x="259" y="28"/>
                    <a:pt x="126" y="110"/>
                    <a:pt x="0" y="224"/>
                  </a:cubicBezTo>
                  <a:close/>
                </a:path>
              </a:pathLst>
            </a:custGeom>
            <a:solidFill>
              <a:schemeClr val="dk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64" name="Google Shape;2364;p87"/>
            <p:cNvSpPr/>
            <p:nvPr/>
          </p:nvSpPr>
          <p:spPr>
            <a:xfrm>
              <a:off x="7234351" y="6728616"/>
              <a:ext cx="810817" cy="649022"/>
            </a:xfrm>
            <a:custGeom>
              <a:avLst/>
              <a:gdLst/>
              <a:ahLst/>
              <a:cxnLst/>
              <a:rect l="l" t="t" r="r" b="b"/>
              <a:pathLst>
                <a:path w="254" h="203" extrusionOk="0">
                  <a:moveTo>
                    <a:pt x="0" y="203"/>
                  </a:moveTo>
                  <a:cubicBezTo>
                    <a:pt x="248" y="22"/>
                    <a:pt x="248" y="22"/>
                    <a:pt x="248" y="22"/>
                  </a:cubicBezTo>
                  <a:cubicBezTo>
                    <a:pt x="254" y="27"/>
                    <a:pt x="254" y="27"/>
                    <a:pt x="254" y="27"/>
                  </a:cubicBezTo>
                  <a:cubicBezTo>
                    <a:pt x="248" y="0"/>
                    <a:pt x="248" y="0"/>
                    <a:pt x="248" y="0"/>
                  </a:cubicBezTo>
                  <a:cubicBezTo>
                    <a:pt x="136" y="33"/>
                    <a:pt x="67" y="116"/>
                    <a:pt x="0" y="203"/>
                  </a:cubicBezTo>
                  <a:close/>
                </a:path>
              </a:pathLst>
            </a:custGeom>
            <a:solidFill>
              <a:schemeClr val="dk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65" name="Google Shape;2365;p87"/>
            <p:cNvSpPr/>
            <p:nvPr/>
          </p:nvSpPr>
          <p:spPr>
            <a:xfrm>
              <a:off x="10063937" y="5498601"/>
              <a:ext cx="73543" cy="71705"/>
            </a:xfrm>
            <a:prstGeom prst="ellipse">
              <a:avLst/>
            </a:prstGeom>
            <a:solidFill>
              <a:srgbClr val="DD9E9E"/>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grpSp>
        <p:nvGrpSpPr>
          <p:cNvPr id="2366" name="Google Shape;2366;p87"/>
          <p:cNvGrpSpPr/>
          <p:nvPr/>
        </p:nvGrpSpPr>
        <p:grpSpPr>
          <a:xfrm>
            <a:off x="2964234" y="1212507"/>
            <a:ext cx="389913" cy="270237"/>
            <a:chOff x="15019338" y="8556625"/>
            <a:chExt cx="962025" cy="666750"/>
          </a:xfrm>
        </p:grpSpPr>
        <p:sp>
          <p:nvSpPr>
            <p:cNvPr id="2367" name="Google Shape;2367;p87"/>
            <p:cNvSpPr/>
            <p:nvPr/>
          </p:nvSpPr>
          <p:spPr>
            <a:xfrm>
              <a:off x="15019338" y="8556625"/>
              <a:ext cx="482600" cy="666750"/>
            </a:xfrm>
            <a:custGeom>
              <a:avLst/>
              <a:gdLst/>
              <a:ahLst/>
              <a:cxnLst/>
              <a:rect l="l" t="t" r="r" b="b"/>
              <a:pathLst>
                <a:path w="304" h="420" extrusionOk="0">
                  <a:moveTo>
                    <a:pt x="304" y="0"/>
                  </a:moveTo>
                  <a:lnTo>
                    <a:pt x="0" y="246"/>
                  </a:lnTo>
                  <a:lnTo>
                    <a:pt x="304" y="420"/>
                  </a:lnTo>
                  <a:lnTo>
                    <a:pt x="304" y="0"/>
                  </a:lnTo>
                  <a:close/>
                </a:path>
              </a:pathLst>
            </a:custGeom>
            <a:solidFill>
              <a:srgbClr val="1A4264"/>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68" name="Google Shape;2368;p87"/>
            <p:cNvSpPr/>
            <p:nvPr/>
          </p:nvSpPr>
          <p:spPr>
            <a:xfrm>
              <a:off x="15501938" y="8556625"/>
              <a:ext cx="479425" cy="666750"/>
            </a:xfrm>
            <a:custGeom>
              <a:avLst/>
              <a:gdLst/>
              <a:ahLst/>
              <a:cxnLst/>
              <a:rect l="l" t="t" r="r" b="b"/>
              <a:pathLst>
                <a:path w="302" h="420" extrusionOk="0">
                  <a:moveTo>
                    <a:pt x="302" y="246"/>
                  </a:moveTo>
                  <a:lnTo>
                    <a:pt x="0" y="0"/>
                  </a:lnTo>
                  <a:lnTo>
                    <a:pt x="0" y="420"/>
                  </a:lnTo>
                  <a:lnTo>
                    <a:pt x="302" y="246"/>
                  </a:lnTo>
                  <a:close/>
                </a:path>
              </a:pathLst>
            </a:custGeom>
            <a:solidFill>
              <a:srgbClr val="5A9ED5"/>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grpSp>
        <p:nvGrpSpPr>
          <p:cNvPr id="2369" name="Google Shape;2369;p87"/>
          <p:cNvGrpSpPr/>
          <p:nvPr/>
        </p:nvGrpSpPr>
        <p:grpSpPr>
          <a:xfrm>
            <a:off x="1093095" y="2656748"/>
            <a:ext cx="203965" cy="147344"/>
            <a:chOff x="16376652" y="7510463"/>
            <a:chExt cx="503238" cy="363538"/>
          </a:xfrm>
        </p:grpSpPr>
        <p:sp>
          <p:nvSpPr>
            <p:cNvPr id="2370" name="Google Shape;2370;p87"/>
            <p:cNvSpPr/>
            <p:nvPr/>
          </p:nvSpPr>
          <p:spPr>
            <a:xfrm>
              <a:off x="16376652" y="7570788"/>
              <a:ext cx="503238" cy="303213"/>
            </a:xfrm>
            <a:custGeom>
              <a:avLst/>
              <a:gdLst/>
              <a:ahLst/>
              <a:cxnLst/>
              <a:rect l="l" t="t" r="r" b="b"/>
              <a:pathLst>
                <a:path w="182" h="110" extrusionOk="0">
                  <a:moveTo>
                    <a:pt x="2" y="44"/>
                  </a:moveTo>
                  <a:cubicBezTo>
                    <a:pt x="5" y="34"/>
                    <a:pt x="14" y="25"/>
                    <a:pt x="27" y="18"/>
                  </a:cubicBezTo>
                  <a:cubicBezTo>
                    <a:pt x="32" y="15"/>
                    <a:pt x="38" y="12"/>
                    <a:pt x="44" y="10"/>
                  </a:cubicBezTo>
                  <a:cubicBezTo>
                    <a:pt x="73" y="0"/>
                    <a:pt x="109" y="0"/>
                    <a:pt x="137" y="10"/>
                  </a:cubicBezTo>
                  <a:cubicBezTo>
                    <a:pt x="144" y="12"/>
                    <a:pt x="150" y="15"/>
                    <a:pt x="155" y="18"/>
                  </a:cubicBezTo>
                  <a:cubicBezTo>
                    <a:pt x="168" y="25"/>
                    <a:pt x="176" y="34"/>
                    <a:pt x="180" y="44"/>
                  </a:cubicBezTo>
                  <a:cubicBezTo>
                    <a:pt x="181" y="48"/>
                    <a:pt x="182" y="51"/>
                    <a:pt x="182" y="55"/>
                  </a:cubicBezTo>
                  <a:cubicBezTo>
                    <a:pt x="182" y="68"/>
                    <a:pt x="173" y="82"/>
                    <a:pt x="155" y="92"/>
                  </a:cubicBezTo>
                  <a:cubicBezTo>
                    <a:pt x="151" y="95"/>
                    <a:pt x="145" y="97"/>
                    <a:pt x="140" y="99"/>
                  </a:cubicBezTo>
                  <a:cubicBezTo>
                    <a:pt x="110" y="110"/>
                    <a:pt x="72" y="110"/>
                    <a:pt x="42" y="99"/>
                  </a:cubicBezTo>
                  <a:cubicBezTo>
                    <a:pt x="37" y="97"/>
                    <a:pt x="31" y="95"/>
                    <a:pt x="27" y="92"/>
                  </a:cubicBezTo>
                  <a:cubicBezTo>
                    <a:pt x="9" y="82"/>
                    <a:pt x="0" y="68"/>
                    <a:pt x="0" y="55"/>
                  </a:cubicBezTo>
                  <a:cubicBezTo>
                    <a:pt x="0" y="51"/>
                    <a:pt x="1" y="48"/>
                    <a:pt x="2" y="44"/>
                  </a:cubicBezTo>
                  <a:close/>
                  <a:moveTo>
                    <a:pt x="134" y="30"/>
                  </a:moveTo>
                  <a:cubicBezTo>
                    <a:pt x="110" y="16"/>
                    <a:pt x="71" y="16"/>
                    <a:pt x="47" y="30"/>
                  </a:cubicBezTo>
                  <a:cubicBezTo>
                    <a:pt x="40" y="34"/>
                    <a:pt x="35" y="39"/>
                    <a:pt x="32" y="44"/>
                  </a:cubicBezTo>
                  <a:cubicBezTo>
                    <a:pt x="26" y="55"/>
                    <a:pt x="30" y="69"/>
                    <a:pt x="44" y="78"/>
                  </a:cubicBezTo>
                  <a:cubicBezTo>
                    <a:pt x="45" y="79"/>
                    <a:pt x="46" y="79"/>
                    <a:pt x="47" y="80"/>
                  </a:cubicBezTo>
                  <a:cubicBezTo>
                    <a:pt x="71" y="94"/>
                    <a:pt x="110" y="94"/>
                    <a:pt x="134" y="80"/>
                  </a:cubicBezTo>
                  <a:cubicBezTo>
                    <a:pt x="135" y="79"/>
                    <a:pt x="136" y="79"/>
                    <a:pt x="137" y="78"/>
                  </a:cubicBezTo>
                  <a:cubicBezTo>
                    <a:pt x="152" y="69"/>
                    <a:pt x="156" y="55"/>
                    <a:pt x="149" y="44"/>
                  </a:cubicBezTo>
                  <a:cubicBezTo>
                    <a:pt x="146" y="39"/>
                    <a:pt x="142" y="34"/>
                    <a:pt x="134" y="30"/>
                  </a:cubicBezTo>
                  <a:close/>
                </a:path>
              </a:pathLst>
            </a:custGeom>
            <a:solidFill>
              <a:srgbClr val="007AA3"/>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71" name="Google Shape;2371;p87"/>
            <p:cNvSpPr/>
            <p:nvPr/>
          </p:nvSpPr>
          <p:spPr>
            <a:xfrm>
              <a:off x="16376652" y="7540625"/>
              <a:ext cx="503238" cy="303213"/>
            </a:xfrm>
            <a:custGeom>
              <a:avLst/>
              <a:gdLst/>
              <a:ahLst/>
              <a:cxnLst/>
              <a:rect l="l" t="t" r="r" b="b"/>
              <a:pathLst>
                <a:path w="182" h="110" extrusionOk="0">
                  <a:moveTo>
                    <a:pt x="27" y="7"/>
                  </a:moveTo>
                  <a:cubicBezTo>
                    <a:pt x="31" y="4"/>
                    <a:pt x="37" y="2"/>
                    <a:pt x="42" y="0"/>
                  </a:cubicBezTo>
                  <a:cubicBezTo>
                    <a:pt x="140" y="0"/>
                    <a:pt x="140" y="0"/>
                    <a:pt x="140" y="0"/>
                  </a:cubicBezTo>
                  <a:cubicBezTo>
                    <a:pt x="145" y="2"/>
                    <a:pt x="151" y="4"/>
                    <a:pt x="155" y="7"/>
                  </a:cubicBezTo>
                  <a:cubicBezTo>
                    <a:pt x="173" y="17"/>
                    <a:pt x="182" y="30"/>
                    <a:pt x="182" y="44"/>
                  </a:cubicBezTo>
                  <a:cubicBezTo>
                    <a:pt x="182" y="66"/>
                    <a:pt x="182" y="66"/>
                    <a:pt x="182" y="66"/>
                  </a:cubicBezTo>
                  <a:cubicBezTo>
                    <a:pt x="182" y="79"/>
                    <a:pt x="173" y="93"/>
                    <a:pt x="155" y="103"/>
                  </a:cubicBezTo>
                  <a:cubicBezTo>
                    <a:pt x="151" y="106"/>
                    <a:pt x="145" y="108"/>
                    <a:pt x="140" y="110"/>
                  </a:cubicBezTo>
                  <a:cubicBezTo>
                    <a:pt x="42" y="110"/>
                    <a:pt x="42" y="110"/>
                    <a:pt x="42" y="110"/>
                  </a:cubicBezTo>
                  <a:cubicBezTo>
                    <a:pt x="37" y="108"/>
                    <a:pt x="31" y="106"/>
                    <a:pt x="27" y="103"/>
                  </a:cubicBezTo>
                  <a:cubicBezTo>
                    <a:pt x="9" y="93"/>
                    <a:pt x="0" y="79"/>
                    <a:pt x="0" y="66"/>
                  </a:cubicBezTo>
                  <a:cubicBezTo>
                    <a:pt x="0" y="44"/>
                    <a:pt x="0" y="44"/>
                    <a:pt x="0" y="44"/>
                  </a:cubicBezTo>
                  <a:cubicBezTo>
                    <a:pt x="0" y="30"/>
                    <a:pt x="9" y="17"/>
                    <a:pt x="27" y="7"/>
                  </a:cubicBezTo>
                  <a:close/>
                  <a:moveTo>
                    <a:pt x="134" y="69"/>
                  </a:moveTo>
                  <a:cubicBezTo>
                    <a:pt x="142" y="65"/>
                    <a:pt x="146" y="60"/>
                    <a:pt x="149" y="55"/>
                  </a:cubicBezTo>
                  <a:cubicBezTo>
                    <a:pt x="146" y="50"/>
                    <a:pt x="142" y="45"/>
                    <a:pt x="134" y="41"/>
                  </a:cubicBezTo>
                  <a:cubicBezTo>
                    <a:pt x="110" y="27"/>
                    <a:pt x="71" y="27"/>
                    <a:pt x="47" y="41"/>
                  </a:cubicBezTo>
                  <a:cubicBezTo>
                    <a:pt x="40" y="45"/>
                    <a:pt x="35" y="50"/>
                    <a:pt x="32" y="55"/>
                  </a:cubicBezTo>
                  <a:cubicBezTo>
                    <a:pt x="35" y="60"/>
                    <a:pt x="40" y="65"/>
                    <a:pt x="47" y="69"/>
                  </a:cubicBezTo>
                  <a:cubicBezTo>
                    <a:pt x="71" y="83"/>
                    <a:pt x="110" y="83"/>
                    <a:pt x="134" y="69"/>
                  </a:cubicBezTo>
                  <a:close/>
                </a:path>
              </a:pathLst>
            </a:custGeom>
            <a:solidFill>
              <a:srgbClr val="007AA3"/>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72" name="Google Shape;2372;p87"/>
            <p:cNvSpPr/>
            <p:nvPr/>
          </p:nvSpPr>
          <p:spPr>
            <a:xfrm>
              <a:off x="16376652" y="7510463"/>
              <a:ext cx="503238" cy="303213"/>
            </a:xfrm>
            <a:custGeom>
              <a:avLst/>
              <a:gdLst/>
              <a:ahLst/>
              <a:cxnLst/>
              <a:rect l="l" t="t" r="r" b="b"/>
              <a:pathLst>
                <a:path w="182" h="110" extrusionOk="0">
                  <a:moveTo>
                    <a:pt x="27" y="18"/>
                  </a:moveTo>
                  <a:cubicBezTo>
                    <a:pt x="31" y="15"/>
                    <a:pt x="37" y="13"/>
                    <a:pt x="42" y="11"/>
                  </a:cubicBezTo>
                  <a:cubicBezTo>
                    <a:pt x="72" y="0"/>
                    <a:pt x="110" y="0"/>
                    <a:pt x="140" y="11"/>
                  </a:cubicBezTo>
                  <a:cubicBezTo>
                    <a:pt x="145" y="13"/>
                    <a:pt x="151" y="15"/>
                    <a:pt x="155" y="18"/>
                  </a:cubicBezTo>
                  <a:cubicBezTo>
                    <a:pt x="173" y="28"/>
                    <a:pt x="182" y="41"/>
                    <a:pt x="182" y="55"/>
                  </a:cubicBezTo>
                  <a:cubicBezTo>
                    <a:pt x="182" y="59"/>
                    <a:pt x="181" y="62"/>
                    <a:pt x="180" y="66"/>
                  </a:cubicBezTo>
                  <a:cubicBezTo>
                    <a:pt x="176" y="76"/>
                    <a:pt x="168" y="85"/>
                    <a:pt x="155" y="92"/>
                  </a:cubicBezTo>
                  <a:cubicBezTo>
                    <a:pt x="150" y="95"/>
                    <a:pt x="144" y="98"/>
                    <a:pt x="137" y="100"/>
                  </a:cubicBezTo>
                  <a:cubicBezTo>
                    <a:pt x="109" y="110"/>
                    <a:pt x="73" y="110"/>
                    <a:pt x="44" y="100"/>
                  </a:cubicBezTo>
                  <a:cubicBezTo>
                    <a:pt x="38" y="98"/>
                    <a:pt x="32" y="95"/>
                    <a:pt x="27" y="92"/>
                  </a:cubicBezTo>
                  <a:cubicBezTo>
                    <a:pt x="14" y="85"/>
                    <a:pt x="5" y="76"/>
                    <a:pt x="2" y="66"/>
                  </a:cubicBezTo>
                  <a:cubicBezTo>
                    <a:pt x="1" y="62"/>
                    <a:pt x="0" y="59"/>
                    <a:pt x="0" y="55"/>
                  </a:cubicBezTo>
                  <a:cubicBezTo>
                    <a:pt x="0" y="41"/>
                    <a:pt x="9" y="28"/>
                    <a:pt x="27" y="18"/>
                  </a:cubicBezTo>
                  <a:close/>
                  <a:moveTo>
                    <a:pt x="32" y="66"/>
                  </a:moveTo>
                  <a:cubicBezTo>
                    <a:pt x="35" y="71"/>
                    <a:pt x="40" y="76"/>
                    <a:pt x="47" y="80"/>
                  </a:cubicBezTo>
                  <a:cubicBezTo>
                    <a:pt x="71" y="94"/>
                    <a:pt x="110" y="94"/>
                    <a:pt x="134" y="80"/>
                  </a:cubicBezTo>
                  <a:cubicBezTo>
                    <a:pt x="142" y="76"/>
                    <a:pt x="146" y="71"/>
                    <a:pt x="149" y="66"/>
                  </a:cubicBezTo>
                  <a:cubicBezTo>
                    <a:pt x="156" y="54"/>
                    <a:pt x="152" y="41"/>
                    <a:pt x="137" y="32"/>
                  </a:cubicBezTo>
                  <a:cubicBezTo>
                    <a:pt x="136" y="31"/>
                    <a:pt x="135" y="30"/>
                    <a:pt x="134" y="30"/>
                  </a:cubicBezTo>
                  <a:cubicBezTo>
                    <a:pt x="110" y="16"/>
                    <a:pt x="71" y="16"/>
                    <a:pt x="47" y="30"/>
                  </a:cubicBezTo>
                  <a:cubicBezTo>
                    <a:pt x="46" y="30"/>
                    <a:pt x="45" y="31"/>
                    <a:pt x="44" y="32"/>
                  </a:cubicBezTo>
                  <a:cubicBezTo>
                    <a:pt x="30" y="41"/>
                    <a:pt x="26" y="54"/>
                    <a:pt x="32" y="66"/>
                  </a:cubicBezTo>
                  <a:close/>
                </a:path>
              </a:pathLst>
            </a:custGeom>
            <a:solidFill>
              <a:srgbClr val="8AE1FF"/>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grpSp>
        <p:nvGrpSpPr>
          <p:cNvPr id="2373" name="Google Shape;2373;p87"/>
          <p:cNvGrpSpPr/>
          <p:nvPr/>
        </p:nvGrpSpPr>
        <p:grpSpPr>
          <a:xfrm>
            <a:off x="761228" y="2106036"/>
            <a:ext cx="149918" cy="173724"/>
            <a:chOff x="13690602" y="9239250"/>
            <a:chExt cx="369888" cy="428625"/>
          </a:xfrm>
        </p:grpSpPr>
        <p:sp>
          <p:nvSpPr>
            <p:cNvPr id="2374" name="Google Shape;2374;p87"/>
            <p:cNvSpPr/>
            <p:nvPr/>
          </p:nvSpPr>
          <p:spPr>
            <a:xfrm>
              <a:off x="13690602" y="9239250"/>
              <a:ext cx="369888" cy="215900"/>
            </a:xfrm>
            <a:custGeom>
              <a:avLst/>
              <a:gdLst/>
              <a:ahLst/>
              <a:cxnLst/>
              <a:rect l="l" t="t" r="r" b="b"/>
              <a:pathLst>
                <a:path w="233" h="136" extrusionOk="0">
                  <a:moveTo>
                    <a:pt x="233" y="66"/>
                  </a:moveTo>
                  <a:lnTo>
                    <a:pt x="115" y="136"/>
                  </a:lnTo>
                  <a:lnTo>
                    <a:pt x="0" y="66"/>
                  </a:lnTo>
                  <a:lnTo>
                    <a:pt x="115" y="0"/>
                  </a:lnTo>
                  <a:lnTo>
                    <a:pt x="233" y="66"/>
                  </a:lnTo>
                  <a:close/>
                </a:path>
              </a:pathLst>
            </a:custGeom>
            <a:solidFill>
              <a:srgbClr val="99F0FE"/>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75" name="Google Shape;2375;p87"/>
            <p:cNvSpPr/>
            <p:nvPr/>
          </p:nvSpPr>
          <p:spPr>
            <a:xfrm>
              <a:off x="13873163" y="9344025"/>
              <a:ext cx="187325" cy="323850"/>
            </a:xfrm>
            <a:custGeom>
              <a:avLst/>
              <a:gdLst/>
              <a:ahLst/>
              <a:cxnLst/>
              <a:rect l="l" t="t" r="r" b="b"/>
              <a:pathLst>
                <a:path w="118" h="204" extrusionOk="0">
                  <a:moveTo>
                    <a:pt x="118" y="0"/>
                  </a:moveTo>
                  <a:lnTo>
                    <a:pt x="118" y="136"/>
                  </a:lnTo>
                  <a:lnTo>
                    <a:pt x="0" y="204"/>
                  </a:lnTo>
                  <a:lnTo>
                    <a:pt x="0" y="70"/>
                  </a:lnTo>
                  <a:lnTo>
                    <a:pt x="118" y="0"/>
                  </a:lnTo>
                  <a:close/>
                </a:path>
              </a:pathLst>
            </a:custGeom>
            <a:solidFill>
              <a:srgbClr val="66E9FF"/>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76" name="Google Shape;2376;p87"/>
            <p:cNvSpPr/>
            <p:nvPr/>
          </p:nvSpPr>
          <p:spPr>
            <a:xfrm>
              <a:off x="13690602" y="9344025"/>
              <a:ext cx="182563" cy="323850"/>
            </a:xfrm>
            <a:custGeom>
              <a:avLst/>
              <a:gdLst/>
              <a:ahLst/>
              <a:cxnLst/>
              <a:rect l="l" t="t" r="r" b="b"/>
              <a:pathLst>
                <a:path w="115" h="204" extrusionOk="0">
                  <a:moveTo>
                    <a:pt x="0" y="0"/>
                  </a:moveTo>
                  <a:lnTo>
                    <a:pt x="115" y="70"/>
                  </a:lnTo>
                  <a:lnTo>
                    <a:pt x="115" y="204"/>
                  </a:lnTo>
                  <a:lnTo>
                    <a:pt x="0" y="136"/>
                  </a:lnTo>
                  <a:lnTo>
                    <a:pt x="0" y="0"/>
                  </a:lnTo>
                  <a:close/>
                </a:path>
              </a:pathLst>
            </a:custGeom>
            <a:solidFill>
              <a:srgbClr val="00A4BF"/>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grpSp>
        <p:nvGrpSpPr>
          <p:cNvPr id="2377" name="Google Shape;2377;p87"/>
          <p:cNvGrpSpPr/>
          <p:nvPr/>
        </p:nvGrpSpPr>
        <p:grpSpPr>
          <a:xfrm>
            <a:off x="1133773" y="572396"/>
            <a:ext cx="1665819" cy="1578958"/>
            <a:chOff x="3040536" y="2043898"/>
            <a:chExt cx="4760101" cy="4511891"/>
          </a:xfrm>
        </p:grpSpPr>
        <p:sp>
          <p:nvSpPr>
            <p:cNvPr id="2378" name="Google Shape;2378;p87"/>
            <p:cNvSpPr/>
            <p:nvPr/>
          </p:nvSpPr>
          <p:spPr>
            <a:xfrm>
              <a:off x="3040536" y="3915579"/>
              <a:ext cx="3892288" cy="2110697"/>
            </a:xfrm>
            <a:custGeom>
              <a:avLst/>
              <a:gdLst/>
              <a:ahLst/>
              <a:cxnLst/>
              <a:rect l="l" t="t" r="r" b="b"/>
              <a:pathLst>
                <a:path w="1218" h="660" extrusionOk="0">
                  <a:moveTo>
                    <a:pt x="984" y="0"/>
                  </a:moveTo>
                  <a:cubicBezTo>
                    <a:pt x="909" y="46"/>
                    <a:pt x="844" y="103"/>
                    <a:pt x="790" y="172"/>
                  </a:cubicBezTo>
                  <a:cubicBezTo>
                    <a:pt x="565" y="302"/>
                    <a:pt x="565" y="302"/>
                    <a:pt x="565" y="302"/>
                  </a:cubicBezTo>
                  <a:cubicBezTo>
                    <a:pt x="452" y="237"/>
                    <a:pt x="452" y="237"/>
                    <a:pt x="452" y="237"/>
                  </a:cubicBezTo>
                  <a:cubicBezTo>
                    <a:pt x="0" y="497"/>
                    <a:pt x="0" y="497"/>
                    <a:pt x="0" y="497"/>
                  </a:cubicBezTo>
                  <a:cubicBezTo>
                    <a:pt x="281" y="660"/>
                    <a:pt x="281" y="660"/>
                    <a:pt x="281" y="660"/>
                  </a:cubicBezTo>
                  <a:cubicBezTo>
                    <a:pt x="346" y="542"/>
                    <a:pt x="459" y="432"/>
                    <a:pt x="621" y="338"/>
                  </a:cubicBezTo>
                  <a:cubicBezTo>
                    <a:pt x="793" y="239"/>
                    <a:pt x="999" y="171"/>
                    <a:pt x="1218" y="135"/>
                  </a:cubicBezTo>
                  <a:cubicBezTo>
                    <a:pt x="984" y="0"/>
                    <a:pt x="984" y="0"/>
                    <a:pt x="984" y="0"/>
                  </a:cubicBezTo>
                </a:path>
              </a:pathLst>
            </a:custGeom>
            <a:solidFill>
              <a:srgbClr val="374152"/>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79" name="Google Shape;2379;p87"/>
            <p:cNvSpPr/>
            <p:nvPr/>
          </p:nvSpPr>
          <p:spPr>
            <a:xfrm>
              <a:off x="3937766" y="4347646"/>
              <a:ext cx="3862871" cy="2208143"/>
            </a:xfrm>
            <a:custGeom>
              <a:avLst/>
              <a:gdLst/>
              <a:ahLst/>
              <a:cxnLst/>
              <a:rect l="l" t="t" r="r" b="b"/>
              <a:pathLst>
                <a:path w="1208" h="690" extrusionOk="0">
                  <a:moveTo>
                    <a:pt x="950" y="172"/>
                  </a:moveTo>
                  <a:cubicBezTo>
                    <a:pt x="950" y="172"/>
                    <a:pt x="950" y="172"/>
                    <a:pt x="950" y="172"/>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1"/>
                    <a:pt x="964" y="181"/>
                    <a:pt x="964" y="181"/>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2"/>
                    <a:pt x="964" y="182"/>
                    <a:pt x="964" y="182"/>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3"/>
                    <a:pt x="964" y="183"/>
                    <a:pt x="964" y="183"/>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4"/>
                    <a:pt x="964" y="184"/>
                    <a:pt x="964" y="184"/>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5"/>
                    <a:pt x="964" y="185"/>
                    <a:pt x="964" y="185"/>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6"/>
                    <a:pt x="964" y="186"/>
                    <a:pt x="964" y="186"/>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7"/>
                    <a:pt x="964" y="187"/>
                    <a:pt x="964" y="187"/>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8"/>
                    <a:pt x="964" y="188"/>
                    <a:pt x="964" y="188"/>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89"/>
                    <a:pt x="964" y="189"/>
                    <a:pt x="964" y="189"/>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0"/>
                    <a:pt x="964" y="190"/>
                    <a:pt x="964" y="190"/>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1"/>
                    <a:pt x="964" y="191"/>
                    <a:pt x="964" y="191"/>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2"/>
                    <a:pt x="964" y="192"/>
                    <a:pt x="964" y="192"/>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3"/>
                    <a:pt x="964" y="193"/>
                    <a:pt x="964" y="193"/>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4"/>
                    <a:pt x="964" y="194"/>
                    <a:pt x="964" y="194"/>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5"/>
                    <a:pt x="964" y="195"/>
                    <a:pt x="964" y="195"/>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6"/>
                    <a:pt x="964" y="196"/>
                    <a:pt x="964" y="196"/>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7"/>
                    <a:pt x="964" y="197"/>
                    <a:pt x="964" y="197"/>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8"/>
                    <a:pt x="964" y="198"/>
                    <a:pt x="964" y="198"/>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199"/>
                    <a:pt x="964" y="199"/>
                    <a:pt x="964" y="199"/>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0"/>
                    <a:pt x="964" y="200"/>
                    <a:pt x="964" y="200"/>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1"/>
                    <a:pt x="964" y="201"/>
                    <a:pt x="964" y="201"/>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2"/>
                    <a:pt x="964" y="202"/>
                    <a:pt x="964" y="202"/>
                  </a:cubicBezTo>
                  <a:cubicBezTo>
                    <a:pt x="964" y="203"/>
                    <a:pt x="964" y="203"/>
                    <a:pt x="964" y="203"/>
                  </a:cubicBezTo>
                  <a:cubicBezTo>
                    <a:pt x="964" y="203"/>
                    <a:pt x="964" y="203"/>
                    <a:pt x="964" y="203"/>
                  </a:cubicBezTo>
                  <a:cubicBezTo>
                    <a:pt x="964" y="203"/>
                    <a:pt x="964" y="203"/>
                    <a:pt x="964" y="203"/>
                  </a:cubicBezTo>
                  <a:cubicBezTo>
                    <a:pt x="964" y="203"/>
                    <a:pt x="964" y="203"/>
                    <a:pt x="964" y="203"/>
                  </a:cubicBezTo>
                  <a:cubicBezTo>
                    <a:pt x="964" y="203"/>
                    <a:pt x="964" y="203"/>
                    <a:pt x="964" y="203"/>
                  </a:cubicBezTo>
                  <a:cubicBezTo>
                    <a:pt x="961" y="204"/>
                    <a:pt x="961" y="204"/>
                    <a:pt x="961" y="204"/>
                  </a:cubicBezTo>
                  <a:cubicBezTo>
                    <a:pt x="964" y="206"/>
                    <a:pt x="964" y="206"/>
                    <a:pt x="964" y="206"/>
                  </a:cubicBezTo>
                  <a:cubicBezTo>
                    <a:pt x="963" y="207"/>
                    <a:pt x="963" y="207"/>
                    <a:pt x="963" y="207"/>
                  </a:cubicBezTo>
                  <a:cubicBezTo>
                    <a:pt x="964" y="209"/>
                    <a:pt x="965" y="211"/>
                    <a:pt x="967" y="213"/>
                  </a:cubicBezTo>
                  <a:cubicBezTo>
                    <a:pt x="967" y="213"/>
                    <a:pt x="967" y="213"/>
                    <a:pt x="967" y="213"/>
                  </a:cubicBezTo>
                  <a:cubicBezTo>
                    <a:pt x="967" y="213"/>
                    <a:pt x="967" y="213"/>
                    <a:pt x="967" y="213"/>
                  </a:cubicBezTo>
                  <a:cubicBezTo>
                    <a:pt x="967" y="213"/>
                    <a:pt x="967" y="213"/>
                    <a:pt x="967" y="213"/>
                  </a:cubicBezTo>
                  <a:cubicBezTo>
                    <a:pt x="967" y="213"/>
                    <a:pt x="967" y="213"/>
                    <a:pt x="967" y="213"/>
                  </a:cubicBezTo>
                  <a:cubicBezTo>
                    <a:pt x="967" y="213"/>
                    <a:pt x="967" y="213"/>
                    <a:pt x="967" y="213"/>
                  </a:cubicBezTo>
                  <a:cubicBezTo>
                    <a:pt x="967" y="213"/>
                    <a:pt x="967" y="213"/>
                    <a:pt x="967" y="213"/>
                  </a:cubicBezTo>
                  <a:cubicBezTo>
                    <a:pt x="967" y="213"/>
                    <a:pt x="967" y="213"/>
                    <a:pt x="967" y="213"/>
                  </a:cubicBezTo>
                  <a:cubicBezTo>
                    <a:pt x="967" y="213"/>
                    <a:pt x="967" y="213"/>
                    <a:pt x="967" y="213"/>
                  </a:cubicBezTo>
                  <a:cubicBezTo>
                    <a:pt x="967" y="213"/>
                    <a:pt x="967" y="213"/>
                    <a:pt x="967" y="213"/>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4"/>
                    <a:pt x="967" y="214"/>
                    <a:pt x="967" y="214"/>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5"/>
                    <a:pt x="967" y="215"/>
                    <a:pt x="967" y="215"/>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6"/>
                    <a:pt x="967" y="216"/>
                    <a:pt x="967" y="216"/>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7"/>
                    <a:pt x="967" y="217"/>
                    <a:pt x="967" y="217"/>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8"/>
                    <a:pt x="967" y="218"/>
                    <a:pt x="967" y="218"/>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19"/>
                    <a:pt x="967" y="219"/>
                    <a:pt x="967" y="219"/>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0"/>
                    <a:pt x="967" y="220"/>
                    <a:pt x="967" y="220"/>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1"/>
                    <a:pt x="967" y="221"/>
                    <a:pt x="967" y="221"/>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2"/>
                    <a:pt x="967" y="222"/>
                    <a:pt x="967" y="222"/>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3"/>
                    <a:pt x="967" y="223"/>
                    <a:pt x="967" y="223"/>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4"/>
                    <a:pt x="967" y="224"/>
                    <a:pt x="967" y="224"/>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5"/>
                    <a:pt x="967" y="225"/>
                    <a:pt x="967" y="225"/>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6"/>
                    <a:pt x="967" y="226"/>
                    <a:pt x="967" y="226"/>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7"/>
                    <a:pt x="967" y="227"/>
                    <a:pt x="967" y="227"/>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8"/>
                    <a:pt x="967" y="228"/>
                    <a:pt x="967" y="228"/>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29"/>
                    <a:pt x="967" y="229"/>
                    <a:pt x="967" y="229"/>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0"/>
                    <a:pt x="967" y="230"/>
                    <a:pt x="967" y="230"/>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1"/>
                    <a:pt x="967" y="231"/>
                    <a:pt x="967" y="231"/>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2"/>
                    <a:pt x="967" y="232"/>
                    <a:pt x="967" y="232"/>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3"/>
                    <a:pt x="967" y="233"/>
                    <a:pt x="967" y="233"/>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4"/>
                    <a:pt x="967" y="234"/>
                    <a:pt x="967" y="234"/>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7" y="235"/>
                    <a:pt x="967" y="235"/>
                    <a:pt x="967" y="235"/>
                  </a:cubicBezTo>
                  <a:cubicBezTo>
                    <a:pt x="966" y="236"/>
                    <a:pt x="966" y="236"/>
                    <a:pt x="965" y="236"/>
                  </a:cubicBezTo>
                  <a:cubicBezTo>
                    <a:pt x="966" y="237"/>
                    <a:pt x="966" y="238"/>
                    <a:pt x="967" y="239"/>
                  </a:cubicBezTo>
                  <a:cubicBezTo>
                    <a:pt x="961" y="239"/>
                    <a:pt x="956" y="240"/>
                    <a:pt x="950" y="241"/>
                  </a:cubicBezTo>
                  <a:cubicBezTo>
                    <a:pt x="945" y="242"/>
                    <a:pt x="939" y="242"/>
                    <a:pt x="933" y="243"/>
                  </a:cubicBezTo>
                  <a:cubicBezTo>
                    <a:pt x="931" y="241"/>
                    <a:pt x="930" y="238"/>
                    <a:pt x="928" y="236"/>
                  </a:cubicBezTo>
                  <a:cubicBezTo>
                    <a:pt x="927" y="234"/>
                    <a:pt x="925" y="232"/>
                    <a:pt x="923" y="230"/>
                  </a:cubicBezTo>
                  <a:cubicBezTo>
                    <a:pt x="919" y="232"/>
                    <a:pt x="919" y="232"/>
                    <a:pt x="919" y="232"/>
                  </a:cubicBezTo>
                  <a:cubicBezTo>
                    <a:pt x="919" y="233"/>
                    <a:pt x="919" y="234"/>
                    <a:pt x="919" y="235"/>
                  </a:cubicBezTo>
                  <a:cubicBezTo>
                    <a:pt x="919" y="235"/>
                    <a:pt x="919" y="235"/>
                    <a:pt x="919" y="235"/>
                  </a:cubicBezTo>
                  <a:cubicBezTo>
                    <a:pt x="919" y="235"/>
                    <a:pt x="919" y="235"/>
                    <a:pt x="919" y="235"/>
                  </a:cubicBezTo>
                  <a:cubicBezTo>
                    <a:pt x="919" y="235"/>
                    <a:pt x="919" y="235"/>
                    <a:pt x="919" y="235"/>
                  </a:cubicBezTo>
                  <a:cubicBezTo>
                    <a:pt x="919" y="235"/>
                    <a:pt x="919" y="235"/>
                    <a:pt x="919" y="235"/>
                  </a:cubicBezTo>
                  <a:cubicBezTo>
                    <a:pt x="920" y="236"/>
                    <a:pt x="920" y="237"/>
                    <a:pt x="920" y="239"/>
                  </a:cubicBezTo>
                  <a:cubicBezTo>
                    <a:pt x="920" y="239"/>
                    <a:pt x="920" y="239"/>
                    <a:pt x="920" y="239"/>
                  </a:cubicBezTo>
                  <a:cubicBezTo>
                    <a:pt x="920" y="239"/>
                    <a:pt x="920" y="239"/>
                    <a:pt x="920" y="239"/>
                  </a:cubicBezTo>
                  <a:cubicBezTo>
                    <a:pt x="920" y="239"/>
                    <a:pt x="920" y="239"/>
                    <a:pt x="920" y="239"/>
                  </a:cubicBezTo>
                  <a:cubicBezTo>
                    <a:pt x="920" y="239"/>
                    <a:pt x="920" y="239"/>
                    <a:pt x="920" y="239"/>
                  </a:cubicBezTo>
                  <a:cubicBezTo>
                    <a:pt x="920" y="239"/>
                    <a:pt x="920" y="239"/>
                    <a:pt x="920" y="239"/>
                  </a:cubicBezTo>
                  <a:cubicBezTo>
                    <a:pt x="920" y="239"/>
                    <a:pt x="920" y="239"/>
                    <a:pt x="920" y="239"/>
                  </a:cubicBezTo>
                  <a:cubicBezTo>
                    <a:pt x="920" y="239"/>
                    <a:pt x="920" y="239"/>
                    <a:pt x="920" y="239"/>
                  </a:cubicBezTo>
                  <a:cubicBezTo>
                    <a:pt x="920" y="239"/>
                    <a:pt x="920" y="239"/>
                    <a:pt x="920" y="239"/>
                  </a:cubicBezTo>
                  <a:cubicBezTo>
                    <a:pt x="920" y="239"/>
                    <a:pt x="920" y="239"/>
                    <a:pt x="920" y="239"/>
                  </a:cubicBezTo>
                  <a:cubicBezTo>
                    <a:pt x="920" y="239"/>
                    <a:pt x="920" y="239"/>
                    <a:pt x="920" y="239"/>
                  </a:cubicBezTo>
                  <a:cubicBezTo>
                    <a:pt x="920" y="240"/>
                    <a:pt x="920" y="240"/>
                    <a:pt x="920" y="240"/>
                  </a:cubicBezTo>
                  <a:cubicBezTo>
                    <a:pt x="920" y="240"/>
                    <a:pt x="920" y="240"/>
                    <a:pt x="920" y="240"/>
                  </a:cubicBezTo>
                  <a:cubicBezTo>
                    <a:pt x="920" y="240"/>
                    <a:pt x="920" y="240"/>
                    <a:pt x="920" y="240"/>
                  </a:cubicBezTo>
                  <a:cubicBezTo>
                    <a:pt x="920" y="240"/>
                    <a:pt x="920" y="240"/>
                    <a:pt x="920" y="240"/>
                  </a:cubicBezTo>
                  <a:cubicBezTo>
                    <a:pt x="920" y="240"/>
                    <a:pt x="920" y="240"/>
                    <a:pt x="920" y="240"/>
                  </a:cubicBezTo>
                  <a:cubicBezTo>
                    <a:pt x="920" y="240"/>
                    <a:pt x="920" y="240"/>
                    <a:pt x="920" y="240"/>
                  </a:cubicBezTo>
                  <a:cubicBezTo>
                    <a:pt x="920" y="240"/>
                    <a:pt x="920" y="240"/>
                    <a:pt x="920" y="240"/>
                  </a:cubicBezTo>
                  <a:cubicBezTo>
                    <a:pt x="920" y="240"/>
                    <a:pt x="920" y="240"/>
                    <a:pt x="920" y="240"/>
                  </a:cubicBezTo>
                  <a:cubicBezTo>
                    <a:pt x="920" y="240"/>
                    <a:pt x="920" y="240"/>
                    <a:pt x="920" y="240"/>
                  </a:cubicBezTo>
                  <a:cubicBezTo>
                    <a:pt x="920" y="240"/>
                    <a:pt x="920" y="240"/>
                    <a:pt x="920" y="240"/>
                  </a:cubicBezTo>
                  <a:cubicBezTo>
                    <a:pt x="920" y="240"/>
                    <a:pt x="920" y="240"/>
                    <a:pt x="920" y="240"/>
                  </a:cubicBezTo>
                  <a:cubicBezTo>
                    <a:pt x="920" y="240"/>
                    <a:pt x="920" y="240"/>
                    <a:pt x="920" y="240"/>
                  </a:cubicBezTo>
                  <a:cubicBezTo>
                    <a:pt x="920" y="241"/>
                    <a:pt x="920" y="241"/>
                    <a:pt x="920" y="241"/>
                  </a:cubicBezTo>
                  <a:cubicBezTo>
                    <a:pt x="920" y="241"/>
                    <a:pt x="920" y="241"/>
                    <a:pt x="920" y="241"/>
                  </a:cubicBezTo>
                  <a:cubicBezTo>
                    <a:pt x="920" y="241"/>
                    <a:pt x="920" y="241"/>
                    <a:pt x="920" y="241"/>
                  </a:cubicBezTo>
                  <a:cubicBezTo>
                    <a:pt x="920" y="241"/>
                    <a:pt x="920" y="241"/>
                    <a:pt x="920" y="241"/>
                  </a:cubicBezTo>
                  <a:cubicBezTo>
                    <a:pt x="920" y="241"/>
                    <a:pt x="920" y="241"/>
                    <a:pt x="920" y="241"/>
                  </a:cubicBezTo>
                  <a:cubicBezTo>
                    <a:pt x="920" y="241"/>
                    <a:pt x="920" y="241"/>
                    <a:pt x="920" y="241"/>
                  </a:cubicBezTo>
                  <a:cubicBezTo>
                    <a:pt x="920" y="241"/>
                    <a:pt x="920" y="241"/>
                    <a:pt x="920" y="241"/>
                  </a:cubicBezTo>
                  <a:cubicBezTo>
                    <a:pt x="920" y="241"/>
                    <a:pt x="920" y="241"/>
                    <a:pt x="920" y="241"/>
                  </a:cubicBezTo>
                  <a:cubicBezTo>
                    <a:pt x="920" y="241"/>
                    <a:pt x="920" y="241"/>
                    <a:pt x="920" y="241"/>
                  </a:cubicBezTo>
                  <a:cubicBezTo>
                    <a:pt x="920" y="241"/>
                    <a:pt x="920" y="241"/>
                    <a:pt x="920" y="241"/>
                  </a:cubicBezTo>
                  <a:cubicBezTo>
                    <a:pt x="920" y="241"/>
                    <a:pt x="920" y="241"/>
                    <a:pt x="920" y="241"/>
                  </a:cubicBezTo>
                  <a:cubicBezTo>
                    <a:pt x="920" y="242"/>
                    <a:pt x="920" y="242"/>
                    <a:pt x="920" y="242"/>
                  </a:cubicBezTo>
                  <a:cubicBezTo>
                    <a:pt x="920" y="242"/>
                    <a:pt x="920" y="242"/>
                    <a:pt x="920" y="242"/>
                  </a:cubicBezTo>
                  <a:cubicBezTo>
                    <a:pt x="920" y="242"/>
                    <a:pt x="920" y="242"/>
                    <a:pt x="920" y="242"/>
                  </a:cubicBezTo>
                  <a:cubicBezTo>
                    <a:pt x="920" y="242"/>
                    <a:pt x="920" y="242"/>
                    <a:pt x="920" y="242"/>
                  </a:cubicBezTo>
                  <a:cubicBezTo>
                    <a:pt x="920" y="242"/>
                    <a:pt x="920" y="242"/>
                    <a:pt x="920" y="242"/>
                  </a:cubicBezTo>
                  <a:cubicBezTo>
                    <a:pt x="920" y="242"/>
                    <a:pt x="920" y="242"/>
                    <a:pt x="920" y="242"/>
                  </a:cubicBezTo>
                  <a:cubicBezTo>
                    <a:pt x="920" y="242"/>
                    <a:pt x="920" y="242"/>
                    <a:pt x="920" y="242"/>
                  </a:cubicBezTo>
                  <a:cubicBezTo>
                    <a:pt x="920" y="242"/>
                    <a:pt x="920" y="242"/>
                    <a:pt x="920" y="242"/>
                  </a:cubicBezTo>
                  <a:cubicBezTo>
                    <a:pt x="920" y="242"/>
                    <a:pt x="920" y="242"/>
                    <a:pt x="920" y="242"/>
                  </a:cubicBezTo>
                  <a:cubicBezTo>
                    <a:pt x="920" y="242"/>
                    <a:pt x="920" y="242"/>
                    <a:pt x="920" y="242"/>
                  </a:cubicBezTo>
                  <a:cubicBezTo>
                    <a:pt x="920" y="242"/>
                    <a:pt x="920" y="242"/>
                    <a:pt x="920" y="242"/>
                  </a:cubicBezTo>
                  <a:cubicBezTo>
                    <a:pt x="920" y="242"/>
                    <a:pt x="920" y="242"/>
                    <a:pt x="920" y="242"/>
                  </a:cubicBezTo>
                  <a:cubicBezTo>
                    <a:pt x="920" y="243"/>
                    <a:pt x="920" y="243"/>
                    <a:pt x="920" y="243"/>
                  </a:cubicBezTo>
                  <a:cubicBezTo>
                    <a:pt x="920" y="243"/>
                    <a:pt x="920" y="243"/>
                    <a:pt x="920" y="243"/>
                  </a:cubicBezTo>
                  <a:cubicBezTo>
                    <a:pt x="920" y="243"/>
                    <a:pt x="920" y="243"/>
                    <a:pt x="920" y="243"/>
                  </a:cubicBezTo>
                  <a:cubicBezTo>
                    <a:pt x="920" y="243"/>
                    <a:pt x="920" y="243"/>
                    <a:pt x="920" y="243"/>
                  </a:cubicBezTo>
                  <a:cubicBezTo>
                    <a:pt x="920" y="243"/>
                    <a:pt x="920" y="243"/>
                    <a:pt x="920" y="243"/>
                  </a:cubicBezTo>
                  <a:cubicBezTo>
                    <a:pt x="920" y="243"/>
                    <a:pt x="920" y="243"/>
                    <a:pt x="920" y="243"/>
                  </a:cubicBezTo>
                  <a:cubicBezTo>
                    <a:pt x="920" y="243"/>
                    <a:pt x="920" y="243"/>
                    <a:pt x="920" y="243"/>
                  </a:cubicBezTo>
                  <a:cubicBezTo>
                    <a:pt x="920" y="243"/>
                    <a:pt x="920" y="243"/>
                    <a:pt x="920" y="243"/>
                  </a:cubicBezTo>
                  <a:cubicBezTo>
                    <a:pt x="920" y="243"/>
                    <a:pt x="920" y="243"/>
                    <a:pt x="920" y="243"/>
                  </a:cubicBezTo>
                  <a:cubicBezTo>
                    <a:pt x="920" y="243"/>
                    <a:pt x="920" y="243"/>
                    <a:pt x="920" y="243"/>
                  </a:cubicBezTo>
                  <a:cubicBezTo>
                    <a:pt x="920" y="243"/>
                    <a:pt x="920" y="243"/>
                    <a:pt x="920" y="243"/>
                  </a:cubicBezTo>
                  <a:cubicBezTo>
                    <a:pt x="920" y="243"/>
                    <a:pt x="920" y="243"/>
                    <a:pt x="920" y="243"/>
                  </a:cubicBezTo>
                  <a:cubicBezTo>
                    <a:pt x="920" y="244"/>
                    <a:pt x="920" y="244"/>
                    <a:pt x="920" y="244"/>
                  </a:cubicBezTo>
                  <a:cubicBezTo>
                    <a:pt x="920" y="244"/>
                    <a:pt x="920" y="244"/>
                    <a:pt x="920" y="244"/>
                  </a:cubicBezTo>
                  <a:cubicBezTo>
                    <a:pt x="920" y="244"/>
                    <a:pt x="920" y="244"/>
                    <a:pt x="920" y="244"/>
                  </a:cubicBezTo>
                  <a:cubicBezTo>
                    <a:pt x="920" y="244"/>
                    <a:pt x="920" y="244"/>
                    <a:pt x="920" y="244"/>
                  </a:cubicBezTo>
                  <a:cubicBezTo>
                    <a:pt x="920" y="244"/>
                    <a:pt x="920" y="244"/>
                    <a:pt x="920" y="244"/>
                  </a:cubicBezTo>
                  <a:cubicBezTo>
                    <a:pt x="920" y="244"/>
                    <a:pt x="920" y="244"/>
                    <a:pt x="920" y="244"/>
                  </a:cubicBezTo>
                  <a:cubicBezTo>
                    <a:pt x="920" y="244"/>
                    <a:pt x="920" y="244"/>
                    <a:pt x="920" y="244"/>
                  </a:cubicBezTo>
                  <a:cubicBezTo>
                    <a:pt x="920" y="244"/>
                    <a:pt x="920" y="244"/>
                    <a:pt x="920" y="244"/>
                  </a:cubicBezTo>
                  <a:cubicBezTo>
                    <a:pt x="920" y="244"/>
                    <a:pt x="920" y="244"/>
                    <a:pt x="920" y="244"/>
                  </a:cubicBezTo>
                  <a:cubicBezTo>
                    <a:pt x="920" y="244"/>
                    <a:pt x="920" y="244"/>
                    <a:pt x="920" y="244"/>
                  </a:cubicBezTo>
                  <a:cubicBezTo>
                    <a:pt x="920" y="244"/>
                    <a:pt x="920" y="244"/>
                    <a:pt x="920" y="244"/>
                  </a:cubicBezTo>
                  <a:cubicBezTo>
                    <a:pt x="920" y="245"/>
                    <a:pt x="920" y="245"/>
                    <a:pt x="920" y="245"/>
                  </a:cubicBezTo>
                  <a:cubicBezTo>
                    <a:pt x="920" y="245"/>
                    <a:pt x="920" y="245"/>
                    <a:pt x="920" y="245"/>
                  </a:cubicBezTo>
                  <a:cubicBezTo>
                    <a:pt x="920" y="245"/>
                    <a:pt x="920" y="245"/>
                    <a:pt x="920" y="245"/>
                  </a:cubicBezTo>
                  <a:cubicBezTo>
                    <a:pt x="920" y="245"/>
                    <a:pt x="920" y="245"/>
                    <a:pt x="920" y="245"/>
                  </a:cubicBezTo>
                  <a:cubicBezTo>
                    <a:pt x="920" y="245"/>
                    <a:pt x="920" y="245"/>
                    <a:pt x="920" y="245"/>
                  </a:cubicBezTo>
                  <a:cubicBezTo>
                    <a:pt x="920" y="245"/>
                    <a:pt x="920" y="245"/>
                    <a:pt x="920" y="245"/>
                  </a:cubicBezTo>
                  <a:cubicBezTo>
                    <a:pt x="920" y="245"/>
                    <a:pt x="920" y="245"/>
                    <a:pt x="920" y="245"/>
                  </a:cubicBezTo>
                  <a:cubicBezTo>
                    <a:pt x="920" y="245"/>
                    <a:pt x="920" y="245"/>
                    <a:pt x="920" y="245"/>
                  </a:cubicBezTo>
                  <a:cubicBezTo>
                    <a:pt x="920" y="245"/>
                    <a:pt x="920" y="245"/>
                    <a:pt x="920" y="245"/>
                  </a:cubicBezTo>
                  <a:cubicBezTo>
                    <a:pt x="920" y="245"/>
                    <a:pt x="920" y="245"/>
                    <a:pt x="920" y="245"/>
                  </a:cubicBezTo>
                  <a:cubicBezTo>
                    <a:pt x="920" y="245"/>
                    <a:pt x="920" y="245"/>
                    <a:pt x="920" y="245"/>
                  </a:cubicBezTo>
                  <a:cubicBezTo>
                    <a:pt x="920" y="245"/>
                    <a:pt x="920" y="245"/>
                    <a:pt x="920" y="245"/>
                  </a:cubicBezTo>
                  <a:cubicBezTo>
                    <a:pt x="920" y="246"/>
                    <a:pt x="920" y="246"/>
                    <a:pt x="920" y="246"/>
                  </a:cubicBezTo>
                  <a:cubicBezTo>
                    <a:pt x="920" y="246"/>
                    <a:pt x="920" y="246"/>
                    <a:pt x="920" y="246"/>
                  </a:cubicBezTo>
                  <a:cubicBezTo>
                    <a:pt x="920" y="246"/>
                    <a:pt x="920" y="246"/>
                    <a:pt x="920" y="246"/>
                  </a:cubicBezTo>
                  <a:cubicBezTo>
                    <a:pt x="920" y="246"/>
                    <a:pt x="920" y="246"/>
                    <a:pt x="920" y="246"/>
                  </a:cubicBezTo>
                  <a:cubicBezTo>
                    <a:pt x="920" y="246"/>
                    <a:pt x="920" y="246"/>
                    <a:pt x="920" y="246"/>
                  </a:cubicBezTo>
                  <a:cubicBezTo>
                    <a:pt x="920" y="246"/>
                    <a:pt x="920" y="246"/>
                    <a:pt x="920" y="246"/>
                  </a:cubicBezTo>
                  <a:cubicBezTo>
                    <a:pt x="920" y="246"/>
                    <a:pt x="920" y="246"/>
                    <a:pt x="920" y="246"/>
                  </a:cubicBezTo>
                  <a:cubicBezTo>
                    <a:pt x="920" y="246"/>
                    <a:pt x="920" y="246"/>
                    <a:pt x="920" y="246"/>
                  </a:cubicBezTo>
                  <a:cubicBezTo>
                    <a:pt x="920" y="246"/>
                    <a:pt x="920" y="246"/>
                    <a:pt x="920" y="246"/>
                  </a:cubicBezTo>
                  <a:cubicBezTo>
                    <a:pt x="920" y="246"/>
                    <a:pt x="920" y="246"/>
                    <a:pt x="920" y="246"/>
                  </a:cubicBezTo>
                  <a:cubicBezTo>
                    <a:pt x="920" y="246"/>
                    <a:pt x="920" y="246"/>
                    <a:pt x="920" y="246"/>
                  </a:cubicBezTo>
                  <a:cubicBezTo>
                    <a:pt x="920" y="247"/>
                    <a:pt x="920" y="247"/>
                    <a:pt x="920" y="247"/>
                  </a:cubicBezTo>
                  <a:cubicBezTo>
                    <a:pt x="920" y="247"/>
                    <a:pt x="920" y="247"/>
                    <a:pt x="920" y="247"/>
                  </a:cubicBezTo>
                  <a:cubicBezTo>
                    <a:pt x="920" y="247"/>
                    <a:pt x="920" y="247"/>
                    <a:pt x="920" y="247"/>
                  </a:cubicBezTo>
                  <a:cubicBezTo>
                    <a:pt x="920" y="247"/>
                    <a:pt x="920" y="247"/>
                    <a:pt x="920" y="247"/>
                  </a:cubicBezTo>
                  <a:cubicBezTo>
                    <a:pt x="920" y="247"/>
                    <a:pt x="920" y="247"/>
                    <a:pt x="920" y="247"/>
                  </a:cubicBezTo>
                  <a:cubicBezTo>
                    <a:pt x="920" y="247"/>
                    <a:pt x="920" y="247"/>
                    <a:pt x="920" y="247"/>
                  </a:cubicBezTo>
                  <a:cubicBezTo>
                    <a:pt x="920" y="247"/>
                    <a:pt x="920" y="247"/>
                    <a:pt x="920" y="247"/>
                  </a:cubicBezTo>
                  <a:cubicBezTo>
                    <a:pt x="920" y="247"/>
                    <a:pt x="920" y="247"/>
                    <a:pt x="920" y="247"/>
                  </a:cubicBezTo>
                  <a:cubicBezTo>
                    <a:pt x="920" y="247"/>
                    <a:pt x="920" y="247"/>
                    <a:pt x="920" y="247"/>
                  </a:cubicBezTo>
                  <a:cubicBezTo>
                    <a:pt x="920" y="247"/>
                    <a:pt x="920" y="247"/>
                    <a:pt x="920" y="247"/>
                  </a:cubicBezTo>
                  <a:cubicBezTo>
                    <a:pt x="920" y="247"/>
                    <a:pt x="920" y="247"/>
                    <a:pt x="920" y="247"/>
                  </a:cubicBezTo>
                  <a:cubicBezTo>
                    <a:pt x="920" y="247"/>
                    <a:pt x="920" y="247"/>
                    <a:pt x="920" y="247"/>
                  </a:cubicBezTo>
                  <a:cubicBezTo>
                    <a:pt x="920" y="248"/>
                    <a:pt x="920" y="248"/>
                    <a:pt x="920" y="248"/>
                  </a:cubicBezTo>
                  <a:cubicBezTo>
                    <a:pt x="920" y="248"/>
                    <a:pt x="920" y="248"/>
                    <a:pt x="920" y="248"/>
                  </a:cubicBezTo>
                  <a:cubicBezTo>
                    <a:pt x="920" y="248"/>
                    <a:pt x="920" y="248"/>
                    <a:pt x="920" y="248"/>
                  </a:cubicBezTo>
                  <a:cubicBezTo>
                    <a:pt x="920" y="248"/>
                    <a:pt x="920" y="248"/>
                    <a:pt x="920" y="248"/>
                  </a:cubicBezTo>
                  <a:cubicBezTo>
                    <a:pt x="920" y="248"/>
                    <a:pt x="920" y="248"/>
                    <a:pt x="920" y="248"/>
                  </a:cubicBezTo>
                  <a:cubicBezTo>
                    <a:pt x="920" y="248"/>
                    <a:pt x="920" y="248"/>
                    <a:pt x="920" y="248"/>
                  </a:cubicBezTo>
                  <a:cubicBezTo>
                    <a:pt x="920" y="248"/>
                    <a:pt x="920" y="248"/>
                    <a:pt x="920" y="248"/>
                  </a:cubicBezTo>
                  <a:cubicBezTo>
                    <a:pt x="920" y="248"/>
                    <a:pt x="920" y="248"/>
                    <a:pt x="920" y="248"/>
                  </a:cubicBezTo>
                  <a:cubicBezTo>
                    <a:pt x="920" y="248"/>
                    <a:pt x="920" y="248"/>
                    <a:pt x="920" y="248"/>
                  </a:cubicBezTo>
                  <a:cubicBezTo>
                    <a:pt x="920" y="248"/>
                    <a:pt x="920" y="248"/>
                    <a:pt x="920" y="248"/>
                  </a:cubicBezTo>
                  <a:cubicBezTo>
                    <a:pt x="920" y="248"/>
                    <a:pt x="920" y="248"/>
                    <a:pt x="920" y="248"/>
                  </a:cubicBezTo>
                  <a:cubicBezTo>
                    <a:pt x="920" y="249"/>
                    <a:pt x="920" y="249"/>
                    <a:pt x="920" y="249"/>
                  </a:cubicBezTo>
                  <a:cubicBezTo>
                    <a:pt x="920" y="249"/>
                    <a:pt x="920" y="249"/>
                    <a:pt x="920" y="249"/>
                  </a:cubicBezTo>
                  <a:cubicBezTo>
                    <a:pt x="920" y="249"/>
                    <a:pt x="920" y="249"/>
                    <a:pt x="920" y="249"/>
                  </a:cubicBezTo>
                  <a:cubicBezTo>
                    <a:pt x="920" y="249"/>
                    <a:pt x="920" y="249"/>
                    <a:pt x="920" y="249"/>
                  </a:cubicBezTo>
                  <a:cubicBezTo>
                    <a:pt x="920" y="249"/>
                    <a:pt x="920" y="249"/>
                    <a:pt x="920" y="249"/>
                  </a:cubicBezTo>
                  <a:cubicBezTo>
                    <a:pt x="920" y="249"/>
                    <a:pt x="920" y="249"/>
                    <a:pt x="920" y="249"/>
                  </a:cubicBezTo>
                  <a:cubicBezTo>
                    <a:pt x="920" y="249"/>
                    <a:pt x="920" y="249"/>
                    <a:pt x="920" y="249"/>
                  </a:cubicBezTo>
                  <a:cubicBezTo>
                    <a:pt x="920" y="249"/>
                    <a:pt x="920" y="249"/>
                    <a:pt x="920" y="249"/>
                  </a:cubicBezTo>
                  <a:cubicBezTo>
                    <a:pt x="920" y="249"/>
                    <a:pt x="920" y="249"/>
                    <a:pt x="920" y="249"/>
                  </a:cubicBezTo>
                  <a:cubicBezTo>
                    <a:pt x="920" y="249"/>
                    <a:pt x="920" y="249"/>
                    <a:pt x="920" y="249"/>
                  </a:cubicBezTo>
                  <a:cubicBezTo>
                    <a:pt x="920" y="249"/>
                    <a:pt x="920" y="249"/>
                    <a:pt x="920" y="249"/>
                  </a:cubicBezTo>
                  <a:cubicBezTo>
                    <a:pt x="920" y="249"/>
                    <a:pt x="920" y="249"/>
                    <a:pt x="920" y="249"/>
                  </a:cubicBezTo>
                  <a:cubicBezTo>
                    <a:pt x="920" y="250"/>
                    <a:pt x="920" y="250"/>
                    <a:pt x="920" y="250"/>
                  </a:cubicBezTo>
                  <a:cubicBezTo>
                    <a:pt x="920" y="250"/>
                    <a:pt x="920" y="250"/>
                    <a:pt x="920" y="250"/>
                  </a:cubicBezTo>
                  <a:cubicBezTo>
                    <a:pt x="920" y="250"/>
                    <a:pt x="920" y="250"/>
                    <a:pt x="920" y="250"/>
                  </a:cubicBezTo>
                  <a:cubicBezTo>
                    <a:pt x="920" y="250"/>
                    <a:pt x="920" y="250"/>
                    <a:pt x="920" y="250"/>
                  </a:cubicBezTo>
                  <a:cubicBezTo>
                    <a:pt x="920" y="250"/>
                    <a:pt x="920" y="250"/>
                    <a:pt x="920" y="250"/>
                  </a:cubicBezTo>
                  <a:cubicBezTo>
                    <a:pt x="920" y="250"/>
                    <a:pt x="920" y="250"/>
                    <a:pt x="920" y="250"/>
                  </a:cubicBezTo>
                  <a:cubicBezTo>
                    <a:pt x="920" y="250"/>
                    <a:pt x="920" y="250"/>
                    <a:pt x="920" y="250"/>
                  </a:cubicBezTo>
                  <a:cubicBezTo>
                    <a:pt x="920" y="250"/>
                    <a:pt x="920" y="250"/>
                    <a:pt x="920" y="250"/>
                  </a:cubicBezTo>
                  <a:cubicBezTo>
                    <a:pt x="920" y="250"/>
                    <a:pt x="920" y="250"/>
                    <a:pt x="920" y="250"/>
                  </a:cubicBezTo>
                  <a:cubicBezTo>
                    <a:pt x="920" y="250"/>
                    <a:pt x="920" y="250"/>
                    <a:pt x="920" y="250"/>
                  </a:cubicBezTo>
                  <a:cubicBezTo>
                    <a:pt x="920" y="250"/>
                    <a:pt x="920" y="250"/>
                    <a:pt x="920" y="250"/>
                  </a:cubicBezTo>
                  <a:cubicBezTo>
                    <a:pt x="920" y="251"/>
                    <a:pt x="920" y="251"/>
                    <a:pt x="920" y="251"/>
                  </a:cubicBezTo>
                  <a:cubicBezTo>
                    <a:pt x="920" y="251"/>
                    <a:pt x="920" y="251"/>
                    <a:pt x="920" y="251"/>
                  </a:cubicBezTo>
                  <a:cubicBezTo>
                    <a:pt x="920" y="251"/>
                    <a:pt x="920" y="251"/>
                    <a:pt x="920" y="251"/>
                  </a:cubicBezTo>
                  <a:cubicBezTo>
                    <a:pt x="920" y="251"/>
                    <a:pt x="920" y="251"/>
                    <a:pt x="920" y="251"/>
                  </a:cubicBezTo>
                  <a:cubicBezTo>
                    <a:pt x="920" y="251"/>
                    <a:pt x="920" y="251"/>
                    <a:pt x="920" y="251"/>
                  </a:cubicBezTo>
                  <a:cubicBezTo>
                    <a:pt x="920" y="251"/>
                    <a:pt x="920" y="251"/>
                    <a:pt x="920" y="251"/>
                  </a:cubicBezTo>
                  <a:cubicBezTo>
                    <a:pt x="920" y="251"/>
                    <a:pt x="920" y="251"/>
                    <a:pt x="920" y="251"/>
                  </a:cubicBezTo>
                  <a:cubicBezTo>
                    <a:pt x="920" y="251"/>
                    <a:pt x="920" y="251"/>
                    <a:pt x="920" y="251"/>
                  </a:cubicBezTo>
                  <a:cubicBezTo>
                    <a:pt x="920" y="251"/>
                    <a:pt x="920" y="251"/>
                    <a:pt x="920" y="251"/>
                  </a:cubicBezTo>
                  <a:cubicBezTo>
                    <a:pt x="920" y="251"/>
                    <a:pt x="920" y="251"/>
                    <a:pt x="920" y="251"/>
                  </a:cubicBezTo>
                  <a:cubicBezTo>
                    <a:pt x="920" y="251"/>
                    <a:pt x="920" y="251"/>
                    <a:pt x="920" y="251"/>
                  </a:cubicBezTo>
                  <a:cubicBezTo>
                    <a:pt x="920" y="251"/>
                    <a:pt x="920" y="251"/>
                    <a:pt x="920" y="251"/>
                  </a:cubicBezTo>
                  <a:cubicBezTo>
                    <a:pt x="920" y="252"/>
                    <a:pt x="920" y="252"/>
                    <a:pt x="920" y="252"/>
                  </a:cubicBezTo>
                  <a:cubicBezTo>
                    <a:pt x="920" y="252"/>
                    <a:pt x="920" y="252"/>
                    <a:pt x="920" y="252"/>
                  </a:cubicBezTo>
                  <a:cubicBezTo>
                    <a:pt x="920" y="252"/>
                    <a:pt x="920" y="252"/>
                    <a:pt x="920" y="252"/>
                  </a:cubicBezTo>
                  <a:cubicBezTo>
                    <a:pt x="920" y="252"/>
                    <a:pt x="920" y="252"/>
                    <a:pt x="920" y="252"/>
                  </a:cubicBezTo>
                  <a:cubicBezTo>
                    <a:pt x="920" y="252"/>
                    <a:pt x="920" y="252"/>
                    <a:pt x="920" y="252"/>
                  </a:cubicBezTo>
                  <a:cubicBezTo>
                    <a:pt x="920" y="252"/>
                    <a:pt x="920" y="252"/>
                    <a:pt x="920" y="252"/>
                  </a:cubicBezTo>
                  <a:cubicBezTo>
                    <a:pt x="920" y="252"/>
                    <a:pt x="920" y="252"/>
                    <a:pt x="920" y="252"/>
                  </a:cubicBezTo>
                  <a:cubicBezTo>
                    <a:pt x="920" y="252"/>
                    <a:pt x="920" y="252"/>
                    <a:pt x="920" y="252"/>
                  </a:cubicBezTo>
                  <a:cubicBezTo>
                    <a:pt x="920" y="252"/>
                    <a:pt x="920" y="252"/>
                    <a:pt x="920" y="252"/>
                  </a:cubicBezTo>
                  <a:cubicBezTo>
                    <a:pt x="920" y="252"/>
                    <a:pt x="920" y="252"/>
                    <a:pt x="920" y="252"/>
                  </a:cubicBezTo>
                  <a:cubicBezTo>
                    <a:pt x="920" y="252"/>
                    <a:pt x="920" y="252"/>
                    <a:pt x="920" y="252"/>
                  </a:cubicBezTo>
                  <a:cubicBezTo>
                    <a:pt x="920" y="253"/>
                    <a:pt x="920" y="253"/>
                    <a:pt x="920" y="253"/>
                  </a:cubicBezTo>
                  <a:cubicBezTo>
                    <a:pt x="920" y="253"/>
                    <a:pt x="920" y="253"/>
                    <a:pt x="920" y="253"/>
                  </a:cubicBezTo>
                  <a:cubicBezTo>
                    <a:pt x="920" y="253"/>
                    <a:pt x="920" y="253"/>
                    <a:pt x="920" y="253"/>
                  </a:cubicBezTo>
                  <a:cubicBezTo>
                    <a:pt x="920" y="253"/>
                    <a:pt x="920" y="253"/>
                    <a:pt x="920" y="253"/>
                  </a:cubicBezTo>
                  <a:cubicBezTo>
                    <a:pt x="920" y="253"/>
                    <a:pt x="920" y="253"/>
                    <a:pt x="920" y="253"/>
                  </a:cubicBezTo>
                  <a:cubicBezTo>
                    <a:pt x="920" y="253"/>
                    <a:pt x="920" y="253"/>
                    <a:pt x="920" y="253"/>
                  </a:cubicBezTo>
                  <a:cubicBezTo>
                    <a:pt x="920" y="253"/>
                    <a:pt x="920" y="253"/>
                    <a:pt x="920" y="253"/>
                  </a:cubicBezTo>
                  <a:cubicBezTo>
                    <a:pt x="920" y="253"/>
                    <a:pt x="920" y="253"/>
                    <a:pt x="920" y="253"/>
                  </a:cubicBezTo>
                  <a:cubicBezTo>
                    <a:pt x="920" y="253"/>
                    <a:pt x="920" y="253"/>
                    <a:pt x="920" y="253"/>
                  </a:cubicBezTo>
                  <a:cubicBezTo>
                    <a:pt x="920" y="253"/>
                    <a:pt x="920" y="253"/>
                    <a:pt x="920" y="253"/>
                  </a:cubicBezTo>
                  <a:cubicBezTo>
                    <a:pt x="920" y="253"/>
                    <a:pt x="920" y="253"/>
                    <a:pt x="920" y="253"/>
                  </a:cubicBezTo>
                  <a:cubicBezTo>
                    <a:pt x="920" y="253"/>
                    <a:pt x="920" y="253"/>
                    <a:pt x="920" y="253"/>
                  </a:cubicBezTo>
                  <a:cubicBezTo>
                    <a:pt x="920" y="254"/>
                    <a:pt x="920" y="254"/>
                    <a:pt x="920" y="254"/>
                  </a:cubicBezTo>
                  <a:cubicBezTo>
                    <a:pt x="920" y="254"/>
                    <a:pt x="920" y="254"/>
                    <a:pt x="920" y="254"/>
                  </a:cubicBezTo>
                  <a:cubicBezTo>
                    <a:pt x="920" y="254"/>
                    <a:pt x="920" y="254"/>
                    <a:pt x="920" y="254"/>
                  </a:cubicBezTo>
                  <a:cubicBezTo>
                    <a:pt x="920" y="254"/>
                    <a:pt x="920" y="254"/>
                    <a:pt x="920" y="254"/>
                  </a:cubicBezTo>
                  <a:cubicBezTo>
                    <a:pt x="920" y="254"/>
                    <a:pt x="920" y="254"/>
                    <a:pt x="920" y="254"/>
                  </a:cubicBezTo>
                  <a:cubicBezTo>
                    <a:pt x="920" y="254"/>
                    <a:pt x="920" y="254"/>
                    <a:pt x="920" y="254"/>
                  </a:cubicBezTo>
                  <a:cubicBezTo>
                    <a:pt x="920" y="254"/>
                    <a:pt x="920" y="254"/>
                    <a:pt x="920" y="254"/>
                  </a:cubicBezTo>
                  <a:cubicBezTo>
                    <a:pt x="920" y="254"/>
                    <a:pt x="920" y="254"/>
                    <a:pt x="920" y="254"/>
                  </a:cubicBezTo>
                  <a:cubicBezTo>
                    <a:pt x="920" y="254"/>
                    <a:pt x="920" y="254"/>
                    <a:pt x="920" y="254"/>
                  </a:cubicBezTo>
                  <a:cubicBezTo>
                    <a:pt x="920" y="254"/>
                    <a:pt x="920" y="254"/>
                    <a:pt x="920" y="254"/>
                  </a:cubicBezTo>
                  <a:cubicBezTo>
                    <a:pt x="920" y="254"/>
                    <a:pt x="920" y="254"/>
                    <a:pt x="920" y="254"/>
                  </a:cubicBezTo>
                  <a:cubicBezTo>
                    <a:pt x="920" y="255"/>
                    <a:pt x="920" y="255"/>
                    <a:pt x="920" y="255"/>
                  </a:cubicBezTo>
                  <a:cubicBezTo>
                    <a:pt x="920" y="255"/>
                    <a:pt x="920" y="255"/>
                    <a:pt x="920" y="255"/>
                  </a:cubicBezTo>
                  <a:cubicBezTo>
                    <a:pt x="920" y="255"/>
                    <a:pt x="920" y="255"/>
                    <a:pt x="920" y="255"/>
                  </a:cubicBezTo>
                  <a:cubicBezTo>
                    <a:pt x="920" y="255"/>
                    <a:pt x="920" y="255"/>
                    <a:pt x="920" y="255"/>
                  </a:cubicBezTo>
                  <a:cubicBezTo>
                    <a:pt x="920" y="255"/>
                    <a:pt x="920" y="255"/>
                    <a:pt x="920" y="255"/>
                  </a:cubicBezTo>
                  <a:cubicBezTo>
                    <a:pt x="920" y="255"/>
                    <a:pt x="920" y="255"/>
                    <a:pt x="920" y="255"/>
                  </a:cubicBezTo>
                  <a:cubicBezTo>
                    <a:pt x="920" y="255"/>
                    <a:pt x="920" y="255"/>
                    <a:pt x="920" y="255"/>
                  </a:cubicBezTo>
                  <a:cubicBezTo>
                    <a:pt x="920" y="255"/>
                    <a:pt x="920" y="255"/>
                    <a:pt x="920" y="255"/>
                  </a:cubicBezTo>
                  <a:cubicBezTo>
                    <a:pt x="920" y="255"/>
                    <a:pt x="920" y="255"/>
                    <a:pt x="920" y="255"/>
                  </a:cubicBezTo>
                  <a:cubicBezTo>
                    <a:pt x="920" y="255"/>
                    <a:pt x="920" y="255"/>
                    <a:pt x="920" y="255"/>
                  </a:cubicBezTo>
                  <a:cubicBezTo>
                    <a:pt x="920" y="255"/>
                    <a:pt x="920" y="255"/>
                    <a:pt x="920" y="255"/>
                  </a:cubicBezTo>
                  <a:cubicBezTo>
                    <a:pt x="920" y="255"/>
                    <a:pt x="920" y="255"/>
                    <a:pt x="920" y="255"/>
                  </a:cubicBezTo>
                  <a:cubicBezTo>
                    <a:pt x="920" y="256"/>
                    <a:pt x="920" y="256"/>
                    <a:pt x="920" y="256"/>
                  </a:cubicBezTo>
                  <a:cubicBezTo>
                    <a:pt x="920" y="256"/>
                    <a:pt x="920" y="256"/>
                    <a:pt x="920" y="256"/>
                  </a:cubicBezTo>
                  <a:cubicBezTo>
                    <a:pt x="920" y="256"/>
                    <a:pt x="920" y="256"/>
                    <a:pt x="920" y="256"/>
                  </a:cubicBezTo>
                  <a:cubicBezTo>
                    <a:pt x="920" y="256"/>
                    <a:pt x="920" y="256"/>
                    <a:pt x="920" y="256"/>
                  </a:cubicBezTo>
                  <a:cubicBezTo>
                    <a:pt x="920" y="256"/>
                    <a:pt x="920" y="256"/>
                    <a:pt x="920" y="256"/>
                  </a:cubicBezTo>
                  <a:cubicBezTo>
                    <a:pt x="920" y="256"/>
                    <a:pt x="920" y="256"/>
                    <a:pt x="920" y="256"/>
                  </a:cubicBezTo>
                  <a:cubicBezTo>
                    <a:pt x="920" y="256"/>
                    <a:pt x="920" y="256"/>
                    <a:pt x="920" y="256"/>
                  </a:cubicBezTo>
                  <a:cubicBezTo>
                    <a:pt x="920" y="256"/>
                    <a:pt x="920" y="256"/>
                    <a:pt x="920" y="256"/>
                  </a:cubicBezTo>
                  <a:cubicBezTo>
                    <a:pt x="920" y="256"/>
                    <a:pt x="920" y="256"/>
                    <a:pt x="920" y="256"/>
                  </a:cubicBezTo>
                  <a:cubicBezTo>
                    <a:pt x="920" y="256"/>
                    <a:pt x="920" y="256"/>
                    <a:pt x="920" y="256"/>
                  </a:cubicBezTo>
                  <a:cubicBezTo>
                    <a:pt x="920" y="256"/>
                    <a:pt x="920" y="256"/>
                    <a:pt x="920" y="256"/>
                  </a:cubicBezTo>
                  <a:cubicBezTo>
                    <a:pt x="920" y="257"/>
                    <a:pt x="920" y="257"/>
                    <a:pt x="920" y="257"/>
                  </a:cubicBezTo>
                  <a:cubicBezTo>
                    <a:pt x="920" y="257"/>
                    <a:pt x="920" y="257"/>
                    <a:pt x="920" y="257"/>
                  </a:cubicBezTo>
                  <a:cubicBezTo>
                    <a:pt x="920" y="257"/>
                    <a:pt x="920" y="257"/>
                    <a:pt x="920" y="257"/>
                  </a:cubicBezTo>
                  <a:cubicBezTo>
                    <a:pt x="920" y="257"/>
                    <a:pt x="920" y="257"/>
                    <a:pt x="920" y="257"/>
                  </a:cubicBezTo>
                  <a:cubicBezTo>
                    <a:pt x="920" y="257"/>
                    <a:pt x="920" y="257"/>
                    <a:pt x="920" y="257"/>
                  </a:cubicBezTo>
                  <a:cubicBezTo>
                    <a:pt x="920" y="257"/>
                    <a:pt x="920" y="257"/>
                    <a:pt x="920" y="257"/>
                  </a:cubicBezTo>
                  <a:cubicBezTo>
                    <a:pt x="920" y="257"/>
                    <a:pt x="920" y="257"/>
                    <a:pt x="920" y="257"/>
                  </a:cubicBezTo>
                  <a:cubicBezTo>
                    <a:pt x="920" y="257"/>
                    <a:pt x="920" y="257"/>
                    <a:pt x="920" y="257"/>
                  </a:cubicBezTo>
                  <a:cubicBezTo>
                    <a:pt x="920" y="257"/>
                    <a:pt x="920" y="257"/>
                    <a:pt x="920" y="257"/>
                  </a:cubicBezTo>
                  <a:cubicBezTo>
                    <a:pt x="920" y="257"/>
                    <a:pt x="920" y="257"/>
                    <a:pt x="920" y="257"/>
                  </a:cubicBezTo>
                  <a:cubicBezTo>
                    <a:pt x="920" y="257"/>
                    <a:pt x="920" y="257"/>
                    <a:pt x="920" y="257"/>
                  </a:cubicBezTo>
                  <a:cubicBezTo>
                    <a:pt x="920" y="257"/>
                    <a:pt x="920" y="257"/>
                    <a:pt x="920" y="257"/>
                  </a:cubicBezTo>
                  <a:cubicBezTo>
                    <a:pt x="920" y="258"/>
                    <a:pt x="920" y="258"/>
                    <a:pt x="920" y="258"/>
                  </a:cubicBezTo>
                  <a:cubicBezTo>
                    <a:pt x="920" y="258"/>
                    <a:pt x="920" y="258"/>
                    <a:pt x="920" y="258"/>
                  </a:cubicBezTo>
                  <a:cubicBezTo>
                    <a:pt x="920" y="258"/>
                    <a:pt x="920" y="258"/>
                    <a:pt x="920" y="258"/>
                  </a:cubicBezTo>
                  <a:cubicBezTo>
                    <a:pt x="920" y="258"/>
                    <a:pt x="920" y="258"/>
                    <a:pt x="920" y="258"/>
                  </a:cubicBezTo>
                  <a:cubicBezTo>
                    <a:pt x="920" y="258"/>
                    <a:pt x="920" y="258"/>
                    <a:pt x="920" y="258"/>
                  </a:cubicBezTo>
                  <a:cubicBezTo>
                    <a:pt x="920" y="258"/>
                    <a:pt x="920" y="258"/>
                    <a:pt x="920" y="258"/>
                  </a:cubicBezTo>
                  <a:cubicBezTo>
                    <a:pt x="920" y="258"/>
                    <a:pt x="920" y="258"/>
                    <a:pt x="920" y="258"/>
                  </a:cubicBezTo>
                  <a:cubicBezTo>
                    <a:pt x="920" y="258"/>
                    <a:pt x="920" y="258"/>
                    <a:pt x="920" y="258"/>
                  </a:cubicBezTo>
                  <a:cubicBezTo>
                    <a:pt x="920" y="258"/>
                    <a:pt x="920" y="258"/>
                    <a:pt x="920" y="258"/>
                  </a:cubicBezTo>
                  <a:cubicBezTo>
                    <a:pt x="920" y="258"/>
                    <a:pt x="920" y="258"/>
                    <a:pt x="920" y="258"/>
                  </a:cubicBezTo>
                  <a:cubicBezTo>
                    <a:pt x="920" y="258"/>
                    <a:pt x="920" y="258"/>
                    <a:pt x="920" y="258"/>
                  </a:cubicBezTo>
                  <a:cubicBezTo>
                    <a:pt x="920" y="258"/>
                    <a:pt x="920" y="258"/>
                    <a:pt x="920" y="258"/>
                  </a:cubicBezTo>
                  <a:cubicBezTo>
                    <a:pt x="920" y="259"/>
                    <a:pt x="920" y="259"/>
                    <a:pt x="920" y="259"/>
                  </a:cubicBezTo>
                  <a:cubicBezTo>
                    <a:pt x="920" y="259"/>
                    <a:pt x="920" y="259"/>
                    <a:pt x="920" y="259"/>
                  </a:cubicBezTo>
                  <a:cubicBezTo>
                    <a:pt x="920" y="259"/>
                    <a:pt x="920" y="259"/>
                    <a:pt x="920" y="259"/>
                  </a:cubicBezTo>
                  <a:cubicBezTo>
                    <a:pt x="920" y="259"/>
                    <a:pt x="920" y="259"/>
                    <a:pt x="920" y="259"/>
                  </a:cubicBezTo>
                  <a:cubicBezTo>
                    <a:pt x="920" y="259"/>
                    <a:pt x="920" y="259"/>
                    <a:pt x="920" y="259"/>
                  </a:cubicBezTo>
                  <a:cubicBezTo>
                    <a:pt x="920" y="259"/>
                    <a:pt x="920" y="259"/>
                    <a:pt x="920" y="259"/>
                  </a:cubicBezTo>
                  <a:cubicBezTo>
                    <a:pt x="920" y="259"/>
                    <a:pt x="920" y="259"/>
                    <a:pt x="920" y="259"/>
                  </a:cubicBezTo>
                  <a:cubicBezTo>
                    <a:pt x="920" y="259"/>
                    <a:pt x="920" y="259"/>
                    <a:pt x="920" y="259"/>
                  </a:cubicBezTo>
                  <a:cubicBezTo>
                    <a:pt x="920" y="259"/>
                    <a:pt x="920" y="259"/>
                    <a:pt x="920" y="259"/>
                  </a:cubicBezTo>
                  <a:cubicBezTo>
                    <a:pt x="920" y="259"/>
                    <a:pt x="920" y="259"/>
                    <a:pt x="920" y="259"/>
                  </a:cubicBezTo>
                  <a:cubicBezTo>
                    <a:pt x="920" y="259"/>
                    <a:pt x="920" y="259"/>
                    <a:pt x="920" y="259"/>
                  </a:cubicBezTo>
                  <a:cubicBezTo>
                    <a:pt x="920" y="260"/>
                    <a:pt x="920" y="260"/>
                    <a:pt x="920" y="260"/>
                  </a:cubicBezTo>
                  <a:cubicBezTo>
                    <a:pt x="920" y="260"/>
                    <a:pt x="920" y="260"/>
                    <a:pt x="920" y="260"/>
                  </a:cubicBezTo>
                  <a:cubicBezTo>
                    <a:pt x="920" y="260"/>
                    <a:pt x="920" y="260"/>
                    <a:pt x="920" y="260"/>
                  </a:cubicBezTo>
                  <a:cubicBezTo>
                    <a:pt x="920" y="260"/>
                    <a:pt x="920" y="260"/>
                    <a:pt x="920" y="260"/>
                  </a:cubicBezTo>
                  <a:cubicBezTo>
                    <a:pt x="920" y="260"/>
                    <a:pt x="920" y="261"/>
                    <a:pt x="920" y="262"/>
                  </a:cubicBezTo>
                  <a:cubicBezTo>
                    <a:pt x="920" y="265"/>
                    <a:pt x="919" y="268"/>
                    <a:pt x="918" y="271"/>
                  </a:cubicBezTo>
                  <a:cubicBezTo>
                    <a:pt x="916" y="274"/>
                    <a:pt x="913" y="277"/>
                    <a:pt x="907" y="280"/>
                  </a:cubicBezTo>
                  <a:cubicBezTo>
                    <a:pt x="904" y="283"/>
                    <a:pt x="900" y="284"/>
                    <a:pt x="894" y="286"/>
                  </a:cubicBezTo>
                  <a:cubicBezTo>
                    <a:pt x="889" y="287"/>
                    <a:pt x="884" y="288"/>
                    <a:pt x="879" y="289"/>
                  </a:cubicBezTo>
                  <a:cubicBezTo>
                    <a:pt x="877" y="289"/>
                    <a:pt x="874" y="290"/>
                    <a:pt x="871" y="290"/>
                  </a:cubicBezTo>
                  <a:cubicBezTo>
                    <a:pt x="870" y="290"/>
                    <a:pt x="868" y="290"/>
                    <a:pt x="867" y="290"/>
                  </a:cubicBezTo>
                  <a:cubicBezTo>
                    <a:pt x="863" y="289"/>
                    <a:pt x="859" y="289"/>
                    <a:pt x="855" y="288"/>
                  </a:cubicBezTo>
                  <a:cubicBezTo>
                    <a:pt x="851" y="287"/>
                    <a:pt x="848" y="286"/>
                    <a:pt x="844" y="285"/>
                  </a:cubicBezTo>
                  <a:cubicBezTo>
                    <a:pt x="841" y="284"/>
                    <a:pt x="837" y="282"/>
                    <a:pt x="834" y="281"/>
                  </a:cubicBezTo>
                  <a:cubicBezTo>
                    <a:pt x="818" y="290"/>
                    <a:pt x="818" y="290"/>
                    <a:pt x="818" y="290"/>
                  </a:cubicBezTo>
                  <a:cubicBezTo>
                    <a:pt x="804" y="282"/>
                    <a:pt x="804" y="282"/>
                    <a:pt x="804" y="282"/>
                  </a:cubicBezTo>
                  <a:cubicBezTo>
                    <a:pt x="807" y="280"/>
                    <a:pt x="807" y="280"/>
                    <a:pt x="807" y="280"/>
                  </a:cubicBezTo>
                  <a:cubicBezTo>
                    <a:pt x="804" y="279"/>
                    <a:pt x="804" y="279"/>
                    <a:pt x="804" y="279"/>
                  </a:cubicBezTo>
                  <a:cubicBezTo>
                    <a:pt x="804" y="279"/>
                    <a:pt x="804" y="279"/>
                    <a:pt x="804" y="279"/>
                  </a:cubicBezTo>
                  <a:cubicBezTo>
                    <a:pt x="804" y="279"/>
                    <a:pt x="804" y="279"/>
                    <a:pt x="804" y="279"/>
                  </a:cubicBezTo>
                  <a:cubicBezTo>
                    <a:pt x="804" y="279"/>
                    <a:pt x="804" y="279"/>
                    <a:pt x="804" y="279"/>
                  </a:cubicBezTo>
                  <a:cubicBezTo>
                    <a:pt x="804" y="279"/>
                    <a:pt x="804" y="279"/>
                    <a:pt x="804" y="279"/>
                  </a:cubicBezTo>
                  <a:cubicBezTo>
                    <a:pt x="804" y="279"/>
                    <a:pt x="804" y="279"/>
                    <a:pt x="804" y="279"/>
                  </a:cubicBezTo>
                  <a:cubicBezTo>
                    <a:pt x="804" y="279"/>
                    <a:pt x="804" y="279"/>
                    <a:pt x="804" y="279"/>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8"/>
                    <a:pt x="804" y="278"/>
                    <a:pt x="804" y="278"/>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7"/>
                    <a:pt x="804" y="277"/>
                    <a:pt x="804" y="277"/>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6"/>
                    <a:pt x="804" y="276"/>
                    <a:pt x="804" y="276"/>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5"/>
                    <a:pt x="804" y="275"/>
                    <a:pt x="804" y="275"/>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4"/>
                    <a:pt x="804" y="274"/>
                    <a:pt x="804" y="274"/>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3"/>
                    <a:pt x="804" y="273"/>
                    <a:pt x="804" y="273"/>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2"/>
                    <a:pt x="804" y="272"/>
                    <a:pt x="804" y="272"/>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1"/>
                    <a:pt x="804" y="271"/>
                    <a:pt x="804" y="271"/>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70"/>
                    <a:pt x="804" y="270"/>
                    <a:pt x="804" y="270"/>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9"/>
                    <a:pt x="804" y="269"/>
                    <a:pt x="804" y="269"/>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8"/>
                    <a:pt x="804" y="268"/>
                    <a:pt x="804" y="268"/>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7"/>
                    <a:pt x="804" y="267"/>
                    <a:pt x="804" y="267"/>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6"/>
                    <a:pt x="804" y="266"/>
                    <a:pt x="804" y="266"/>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5"/>
                    <a:pt x="804" y="265"/>
                    <a:pt x="804" y="265"/>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4"/>
                    <a:pt x="804" y="264"/>
                    <a:pt x="804" y="264"/>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3"/>
                    <a:pt x="804" y="263"/>
                    <a:pt x="804" y="263"/>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2"/>
                    <a:pt x="804" y="262"/>
                    <a:pt x="804" y="262"/>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1"/>
                    <a:pt x="804" y="261"/>
                    <a:pt x="804" y="261"/>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60"/>
                    <a:pt x="804" y="260"/>
                    <a:pt x="804" y="260"/>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9"/>
                    <a:pt x="804" y="259"/>
                    <a:pt x="804" y="259"/>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4" y="258"/>
                    <a:pt x="804" y="258"/>
                    <a:pt x="804" y="258"/>
                  </a:cubicBezTo>
                  <a:cubicBezTo>
                    <a:pt x="801" y="254"/>
                    <a:pt x="798" y="251"/>
                    <a:pt x="795" y="248"/>
                  </a:cubicBezTo>
                  <a:cubicBezTo>
                    <a:pt x="797" y="247"/>
                    <a:pt x="797" y="247"/>
                    <a:pt x="797" y="247"/>
                  </a:cubicBezTo>
                  <a:cubicBezTo>
                    <a:pt x="796" y="246"/>
                    <a:pt x="796" y="245"/>
                    <a:pt x="795" y="245"/>
                  </a:cubicBezTo>
                  <a:cubicBezTo>
                    <a:pt x="795" y="245"/>
                    <a:pt x="795" y="245"/>
                    <a:pt x="795" y="245"/>
                  </a:cubicBezTo>
                  <a:cubicBezTo>
                    <a:pt x="795" y="245"/>
                    <a:pt x="795" y="245"/>
                    <a:pt x="795" y="245"/>
                  </a:cubicBezTo>
                  <a:cubicBezTo>
                    <a:pt x="795" y="245"/>
                    <a:pt x="795" y="245"/>
                    <a:pt x="795" y="245"/>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4"/>
                    <a:pt x="795" y="244"/>
                    <a:pt x="795" y="244"/>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3"/>
                    <a:pt x="795" y="243"/>
                    <a:pt x="795" y="243"/>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2"/>
                    <a:pt x="795" y="242"/>
                    <a:pt x="795" y="242"/>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1"/>
                    <a:pt x="795" y="241"/>
                    <a:pt x="795" y="241"/>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40"/>
                    <a:pt x="795" y="240"/>
                    <a:pt x="795" y="240"/>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9"/>
                    <a:pt x="795" y="239"/>
                    <a:pt x="795" y="239"/>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8"/>
                    <a:pt x="795" y="238"/>
                    <a:pt x="795" y="238"/>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7"/>
                    <a:pt x="795" y="237"/>
                    <a:pt x="795" y="237"/>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6"/>
                    <a:pt x="795" y="236"/>
                    <a:pt x="795" y="236"/>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5"/>
                    <a:pt x="795" y="235"/>
                    <a:pt x="795" y="235"/>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4"/>
                    <a:pt x="795" y="234"/>
                    <a:pt x="795" y="234"/>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3"/>
                    <a:pt x="795" y="233"/>
                    <a:pt x="795" y="233"/>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2"/>
                    <a:pt x="795" y="232"/>
                    <a:pt x="795" y="232"/>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1"/>
                    <a:pt x="795" y="231"/>
                    <a:pt x="795" y="231"/>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30"/>
                    <a:pt x="795" y="230"/>
                    <a:pt x="795" y="230"/>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9"/>
                    <a:pt x="795" y="229"/>
                    <a:pt x="795" y="229"/>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8"/>
                    <a:pt x="795" y="228"/>
                    <a:pt x="795" y="228"/>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7"/>
                    <a:pt x="795" y="227"/>
                    <a:pt x="795" y="227"/>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6"/>
                    <a:pt x="795" y="226"/>
                    <a:pt x="795" y="226"/>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5"/>
                    <a:pt x="795" y="225"/>
                    <a:pt x="795" y="225"/>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4"/>
                    <a:pt x="795" y="224"/>
                    <a:pt x="795" y="224"/>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795" y="223"/>
                    <a:pt x="795" y="223"/>
                    <a:pt x="795" y="223"/>
                  </a:cubicBezTo>
                  <a:cubicBezTo>
                    <a:pt x="825" y="215"/>
                    <a:pt x="825" y="215"/>
                    <a:pt x="825" y="215"/>
                  </a:cubicBezTo>
                  <a:cubicBezTo>
                    <a:pt x="832" y="214"/>
                    <a:pt x="832" y="214"/>
                    <a:pt x="832" y="214"/>
                  </a:cubicBezTo>
                  <a:cubicBezTo>
                    <a:pt x="832" y="214"/>
                    <a:pt x="832" y="214"/>
                    <a:pt x="832" y="214"/>
                  </a:cubicBezTo>
                  <a:cubicBezTo>
                    <a:pt x="832" y="214"/>
                    <a:pt x="832" y="214"/>
                    <a:pt x="832" y="214"/>
                  </a:cubicBezTo>
                  <a:cubicBezTo>
                    <a:pt x="834" y="216"/>
                    <a:pt x="837" y="219"/>
                    <a:pt x="839" y="221"/>
                  </a:cubicBezTo>
                  <a:cubicBezTo>
                    <a:pt x="839" y="222"/>
                    <a:pt x="839" y="222"/>
                    <a:pt x="840" y="223"/>
                  </a:cubicBezTo>
                  <a:cubicBezTo>
                    <a:pt x="842" y="225"/>
                    <a:pt x="845" y="228"/>
                    <a:pt x="848" y="231"/>
                  </a:cubicBezTo>
                  <a:cubicBezTo>
                    <a:pt x="856" y="227"/>
                    <a:pt x="856" y="227"/>
                    <a:pt x="856" y="227"/>
                  </a:cubicBezTo>
                  <a:cubicBezTo>
                    <a:pt x="855" y="225"/>
                    <a:pt x="855" y="224"/>
                    <a:pt x="855" y="223"/>
                  </a:cubicBezTo>
                  <a:cubicBezTo>
                    <a:pt x="855" y="222"/>
                    <a:pt x="855" y="222"/>
                    <a:pt x="855" y="222"/>
                  </a:cubicBezTo>
                  <a:cubicBezTo>
                    <a:pt x="855" y="222"/>
                    <a:pt x="855" y="221"/>
                    <a:pt x="855" y="221"/>
                  </a:cubicBezTo>
                  <a:cubicBezTo>
                    <a:pt x="855" y="221"/>
                    <a:pt x="855" y="221"/>
                    <a:pt x="855" y="221"/>
                  </a:cubicBezTo>
                  <a:cubicBezTo>
                    <a:pt x="855" y="221"/>
                    <a:pt x="855" y="221"/>
                    <a:pt x="855" y="221"/>
                  </a:cubicBezTo>
                  <a:cubicBezTo>
                    <a:pt x="855" y="221"/>
                    <a:pt x="855" y="221"/>
                    <a:pt x="855" y="221"/>
                  </a:cubicBezTo>
                  <a:cubicBezTo>
                    <a:pt x="855" y="221"/>
                    <a:pt x="855" y="221"/>
                    <a:pt x="855" y="221"/>
                  </a:cubicBezTo>
                  <a:cubicBezTo>
                    <a:pt x="855" y="220"/>
                    <a:pt x="855" y="220"/>
                    <a:pt x="855" y="220"/>
                  </a:cubicBezTo>
                  <a:cubicBezTo>
                    <a:pt x="855" y="220"/>
                    <a:pt x="855" y="220"/>
                    <a:pt x="855" y="220"/>
                  </a:cubicBezTo>
                  <a:cubicBezTo>
                    <a:pt x="855" y="220"/>
                    <a:pt x="855" y="220"/>
                    <a:pt x="855" y="220"/>
                  </a:cubicBezTo>
                  <a:cubicBezTo>
                    <a:pt x="855" y="220"/>
                    <a:pt x="855" y="220"/>
                    <a:pt x="855" y="220"/>
                  </a:cubicBezTo>
                  <a:cubicBezTo>
                    <a:pt x="855" y="220"/>
                    <a:pt x="855" y="220"/>
                    <a:pt x="855" y="220"/>
                  </a:cubicBezTo>
                  <a:cubicBezTo>
                    <a:pt x="855" y="220"/>
                    <a:pt x="855" y="220"/>
                    <a:pt x="855" y="220"/>
                  </a:cubicBezTo>
                  <a:cubicBezTo>
                    <a:pt x="855" y="220"/>
                    <a:pt x="855" y="220"/>
                    <a:pt x="855" y="220"/>
                  </a:cubicBezTo>
                  <a:cubicBezTo>
                    <a:pt x="855" y="220"/>
                    <a:pt x="855" y="220"/>
                    <a:pt x="855" y="220"/>
                  </a:cubicBezTo>
                  <a:cubicBezTo>
                    <a:pt x="855" y="220"/>
                    <a:pt x="855" y="220"/>
                    <a:pt x="855" y="220"/>
                  </a:cubicBezTo>
                  <a:cubicBezTo>
                    <a:pt x="855" y="220"/>
                    <a:pt x="855" y="220"/>
                    <a:pt x="855" y="220"/>
                  </a:cubicBezTo>
                  <a:cubicBezTo>
                    <a:pt x="855" y="220"/>
                    <a:pt x="855" y="220"/>
                    <a:pt x="855" y="220"/>
                  </a:cubicBezTo>
                  <a:cubicBezTo>
                    <a:pt x="855" y="219"/>
                    <a:pt x="855" y="219"/>
                    <a:pt x="855" y="219"/>
                  </a:cubicBezTo>
                  <a:cubicBezTo>
                    <a:pt x="855" y="219"/>
                    <a:pt x="855" y="219"/>
                    <a:pt x="855" y="219"/>
                  </a:cubicBezTo>
                  <a:cubicBezTo>
                    <a:pt x="855" y="219"/>
                    <a:pt x="855" y="219"/>
                    <a:pt x="855" y="219"/>
                  </a:cubicBezTo>
                  <a:cubicBezTo>
                    <a:pt x="855" y="219"/>
                    <a:pt x="855" y="219"/>
                    <a:pt x="855" y="219"/>
                  </a:cubicBezTo>
                  <a:cubicBezTo>
                    <a:pt x="855" y="219"/>
                    <a:pt x="855" y="219"/>
                    <a:pt x="855" y="219"/>
                  </a:cubicBezTo>
                  <a:cubicBezTo>
                    <a:pt x="855" y="219"/>
                    <a:pt x="855" y="219"/>
                    <a:pt x="855" y="219"/>
                  </a:cubicBezTo>
                  <a:cubicBezTo>
                    <a:pt x="855" y="219"/>
                    <a:pt x="855" y="219"/>
                    <a:pt x="855" y="219"/>
                  </a:cubicBezTo>
                  <a:cubicBezTo>
                    <a:pt x="855" y="219"/>
                    <a:pt x="855" y="219"/>
                    <a:pt x="855" y="219"/>
                  </a:cubicBezTo>
                  <a:cubicBezTo>
                    <a:pt x="855" y="219"/>
                    <a:pt x="855" y="219"/>
                    <a:pt x="855" y="219"/>
                  </a:cubicBezTo>
                  <a:cubicBezTo>
                    <a:pt x="855" y="219"/>
                    <a:pt x="855" y="219"/>
                    <a:pt x="855" y="219"/>
                  </a:cubicBezTo>
                  <a:cubicBezTo>
                    <a:pt x="855" y="219"/>
                    <a:pt x="855" y="219"/>
                    <a:pt x="855" y="219"/>
                  </a:cubicBezTo>
                  <a:cubicBezTo>
                    <a:pt x="855" y="219"/>
                    <a:pt x="855" y="219"/>
                    <a:pt x="855" y="219"/>
                  </a:cubicBezTo>
                  <a:cubicBezTo>
                    <a:pt x="855" y="218"/>
                    <a:pt x="855" y="218"/>
                    <a:pt x="855" y="218"/>
                  </a:cubicBezTo>
                  <a:cubicBezTo>
                    <a:pt x="855" y="218"/>
                    <a:pt x="855" y="218"/>
                    <a:pt x="855" y="218"/>
                  </a:cubicBezTo>
                  <a:cubicBezTo>
                    <a:pt x="855" y="218"/>
                    <a:pt x="855" y="218"/>
                    <a:pt x="855" y="218"/>
                  </a:cubicBezTo>
                  <a:cubicBezTo>
                    <a:pt x="855" y="218"/>
                    <a:pt x="855" y="218"/>
                    <a:pt x="855" y="218"/>
                  </a:cubicBezTo>
                  <a:cubicBezTo>
                    <a:pt x="855" y="218"/>
                    <a:pt x="855" y="218"/>
                    <a:pt x="855" y="218"/>
                  </a:cubicBezTo>
                  <a:cubicBezTo>
                    <a:pt x="855" y="218"/>
                    <a:pt x="855" y="218"/>
                    <a:pt x="855" y="218"/>
                  </a:cubicBezTo>
                  <a:cubicBezTo>
                    <a:pt x="855" y="218"/>
                    <a:pt x="855" y="218"/>
                    <a:pt x="855" y="218"/>
                  </a:cubicBezTo>
                  <a:cubicBezTo>
                    <a:pt x="855" y="218"/>
                    <a:pt x="855" y="218"/>
                    <a:pt x="855" y="218"/>
                  </a:cubicBezTo>
                  <a:cubicBezTo>
                    <a:pt x="855" y="218"/>
                    <a:pt x="855" y="218"/>
                    <a:pt x="855" y="218"/>
                  </a:cubicBezTo>
                  <a:cubicBezTo>
                    <a:pt x="855" y="218"/>
                    <a:pt x="855" y="218"/>
                    <a:pt x="855" y="218"/>
                  </a:cubicBezTo>
                  <a:cubicBezTo>
                    <a:pt x="855" y="218"/>
                    <a:pt x="855" y="218"/>
                    <a:pt x="855" y="218"/>
                  </a:cubicBezTo>
                  <a:cubicBezTo>
                    <a:pt x="855" y="217"/>
                    <a:pt x="855" y="217"/>
                    <a:pt x="855" y="217"/>
                  </a:cubicBezTo>
                  <a:cubicBezTo>
                    <a:pt x="855" y="217"/>
                    <a:pt x="855" y="217"/>
                    <a:pt x="855" y="217"/>
                  </a:cubicBezTo>
                  <a:cubicBezTo>
                    <a:pt x="855" y="217"/>
                    <a:pt x="855" y="217"/>
                    <a:pt x="855" y="217"/>
                  </a:cubicBezTo>
                  <a:cubicBezTo>
                    <a:pt x="855" y="217"/>
                    <a:pt x="855" y="217"/>
                    <a:pt x="855" y="217"/>
                  </a:cubicBezTo>
                  <a:cubicBezTo>
                    <a:pt x="855" y="217"/>
                    <a:pt x="855" y="217"/>
                    <a:pt x="855" y="217"/>
                  </a:cubicBezTo>
                  <a:cubicBezTo>
                    <a:pt x="855" y="217"/>
                    <a:pt x="855" y="217"/>
                    <a:pt x="855" y="217"/>
                  </a:cubicBezTo>
                  <a:cubicBezTo>
                    <a:pt x="855" y="217"/>
                    <a:pt x="855" y="217"/>
                    <a:pt x="855" y="217"/>
                  </a:cubicBezTo>
                  <a:cubicBezTo>
                    <a:pt x="855" y="217"/>
                    <a:pt x="855" y="217"/>
                    <a:pt x="855" y="217"/>
                  </a:cubicBezTo>
                  <a:cubicBezTo>
                    <a:pt x="855" y="217"/>
                    <a:pt x="855" y="217"/>
                    <a:pt x="855" y="217"/>
                  </a:cubicBezTo>
                  <a:cubicBezTo>
                    <a:pt x="855" y="217"/>
                    <a:pt x="855" y="217"/>
                    <a:pt x="855" y="217"/>
                  </a:cubicBezTo>
                  <a:cubicBezTo>
                    <a:pt x="855" y="217"/>
                    <a:pt x="855" y="217"/>
                    <a:pt x="855" y="217"/>
                  </a:cubicBezTo>
                  <a:cubicBezTo>
                    <a:pt x="855" y="217"/>
                    <a:pt x="855" y="217"/>
                    <a:pt x="855" y="217"/>
                  </a:cubicBezTo>
                  <a:cubicBezTo>
                    <a:pt x="855" y="216"/>
                    <a:pt x="855" y="216"/>
                    <a:pt x="855" y="216"/>
                  </a:cubicBezTo>
                  <a:cubicBezTo>
                    <a:pt x="855" y="216"/>
                    <a:pt x="855" y="216"/>
                    <a:pt x="855" y="216"/>
                  </a:cubicBezTo>
                  <a:cubicBezTo>
                    <a:pt x="855" y="216"/>
                    <a:pt x="855" y="216"/>
                    <a:pt x="855" y="216"/>
                  </a:cubicBezTo>
                  <a:cubicBezTo>
                    <a:pt x="855" y="216"/>
                    <a:pt x="855" y="216"/>
                    <a:pt x="855" y="216"/>
                  </a:cubicBezTo>
                  <a:cubicBezTo>
                    <a:pt x="855" y="216"/>
                    <a:pt x="855" y="216"/>
                    <a:pt x="855" y="216"/>
                  </a:cubicBezTo>
                  <a:cubicBezTo>
                    <a:pt x="855" y="216"/>
                    <a:pt x="855" y="216"/>
                    <a:pt x="855" y="216"/>
                  </a:cubicBezTo>
                  <a:cubicBezTo>
                    <a:pt x="855" y="216"/>
                    <a:pt x="855" y="216"/>
                    <a:pt x="855" y="216"/>
                  </a:cubicBezTo>
                  <a:cubicBezTo>
                    <a:pt x="855" y="216"/>
                    <a:pt x="855" y="216"/>
                    <a:pt x="855" y="216"/>
                  </a:cubicBezTo>
                  <a:cubicBezTo>
                    <a:pt x="855" y="216"/>
                    <a:pt x="855" y="216"/>
                    <a:pt x="855" y="216"/>
                  </a:cubicBezTo>
                  <a:cubicBezTo>
                    <a:pt x="855" y="216"/>
                    <a:pt x="855" y="216"/>
                    <a:pt x="855" y="216"/>
                  </a:cubicBezTo>
                  <a:cubicBezTo>
                    <a:pt x="855" y="216"/>
                    <a:pt x="855" y="216"/>
                    <a:pt x="855" y="216"/>
                  </a:cubicBezTo>
                  <a:cubicBezTo>
                    <a:pt x="855" y="215"/>
                    <a:pt x="855" y="215"/>
                    <a:pt x="855" y="215"/>
                  </a:cubicBezTo>
                  <a:cubicBezTo>
                    <a:pt x="855" y="215"/>
                    <a:pt x="855" y="215"/>
                    <a:pt x="855" y="215"/>
                  </a:cubicBezTo>
                  <a:cubicBezTo>
                    <a:pt x="855" y="215"/>
                    <a:pt x="855" y="215"/>
                    <a:pt x="855" y="215"/>
                  </a:cubicBezTo>
                  <a:cubicBezTo>
                    <a:pt x="855" y="215"/>
                    <a:pt x="855" y="215"/>
                    <a:pt x="855" y="215"/>
                  </a:cubicBezTo>
                  <a:cubicBezTo>
                    <a:pt x="855" y="215"/>
                    <a:pt x="855" y="215"/>
                    <a:pt x="855" y="215"/>
                  </a:cubicBezTo>
                  <a:cubicBezTo>
                    <a:pt x="855" y="215"/>
                    <a:pt x="855" y="215"/>
                    <a:pt x="855" y="215"/>
                  </a:cubicBezTo>
                  <a:cubicBezTo>
                    <a:pt x="855" y="215"/>
                    <a:pt x="855" y="215"/>
                    <a:pt x="855" y="215"/>
                  </a:cubicBezTo>
                  <a:cubicBezTo>
                    <a:pt x="855" y="215"/>
                    <a:pt x="855" y="215"/>
                    <a:pt x="855" y="215"/>
                  </a:cubicBezTo>
                  <a:cubicBezTo>
                    <a:pt x="855" y="215"/>
                    <a:pt x="855" y="215"/>
                    <a:pt x="855" y="215"/>
                  </a:cubicBezTo>
                  <a:cubicBezTo>
                    <a:pt x="855" y="215"/>
                    <a:pt x="855" y="215"/>
                    <a:pt x="855" y="215"/>
                  </a:cubicBezTo>
                  <a:cubicBezTo>
                    <a:pt x="855" y="215"/>
                    <a:pt x="855" y="215"/>
                    <a:pt x="855" y="215"/>
                  </a:cubicBezTo>
                  <a:cubicBezTo>
                    <a:pt x="855" y="215"/>
                    <a:pt x="855" y="215"/>
                    <a:pt x="855" y="215"/>
                  </a:cubicBezTo>
                  <a:cubicBezTo>
                    <a:pt x="855" y="214"/>
                    <a:pt x="855" y="214"/>
                    <a:pt x="855" y="214"/>
                  </a:cubicBezTo>
                  <a:cubicBezTo>
                    <a:pt x="855" y="214"/>
                    <a:pt x="855" y="214"/>
                    <a:pt x="855" y="214"/>
                  </a:cubicBezTo>
                  <a:cubicBezTo>
                    <a:pt x="855" y="214"/>
                    <a:pt x="855" y="214"/>
                    <a:pt x="855" y="214"/>
                  </a:cubicBezTo>
                  <a:cubicBezTo>
                    <a:pt x="855" y="214"/>
                    <a:pt x="855" y="214"/>
                    <a:pt x="855" y="214"/>
                  </a:cubicBezTo>
                  <a:cubicBezTo>
                    <a:pt x="855" y="214"/>
                    <a:pt x="855" y="214"/>
                    <a:pt x="855" y="214"/>
                  </a:cubicBezTo>
                  <a:cubicBezTo>
                    <a:pt x="855" y="214"/>
                    <a:pt x="855" y="214"/>
                    <a:pt x="855" y="214"/>
                  </a:cubicBezTo>
                  <a:cubicBezTo>
                    <a:pt x="855" y="214"/>
                    <a:pt x="855" y="214"/>
                    <a:pt x="855" y="214"/>
                  </a:cubicBezTo>
                  <a:cubicBezTo>
                    <a:pt x="855" y="214"/>
                    <a:pt x="855" y="214"/>
                    <a:pt x="855" y="214"/>
                  </a:cubicBezTo>
                  <a:cubicBezTo>
                    <a:pt x="855" y="214"/>
                    <a:pt x="855" y="214"/>
                    <a:pt x="855" y="214"/>
                  </a:cubicBezTo>
                  <a:cubicBezTo>
                    <a:pt x="855" y="214"/>
                    <a:pt x="855" y="214"/>
                    <a:pt x="855" y="214"/>
                  </a:cubicBezTo>
                  <a:cubicBezTo>
                    <a:pt x="855" y="214"/>
                    <a:pt x="855" y="214"/>
                    <a:pt x="855" y="214"/>
                  </a:cubicBezTo>
                  <a:cubicBezTo>
                    <a:pt x="855" y="214"/>
                    <a:pt x="855" y="214"/>
                    <a:pt x="855" y="214"/>
                  </a:cubicBezTo>
                  <a:cubicBezTo>
                    <a:pt x="855" y="213"/>
                    <a:pt x="855" y="213"/>
                    <a:pt x="855" y="213"/>
                  </a:cubicBezTo>
                  <a:cubicBezTo>
                    <a:pt x="855" y="213"/>
                    <a:pt x="855" y="213"/>
                    <a:pt x="855" y="213"/>
                  </a:cubicBezTo>
                  <a:cubicBezTo>
                    <a:pt x="855" y="213"/>
                    <a:pt x="855" y="213"/>
                    <a:pt x="855" y="213"/>
                  </a:cubicBezTo>
                  <a:cubicBezTo>
                    <a:pt x="855" y="213"/>
                    <a:pt x="855" y="213"/>
                    <a:pt x="855" y="213"/>
                  </a:cubicBezTo>
                  <a:cubicBezTo>
                    <a:pt x="855" y="213"/>
                    <a:pt x="855" y="213"/>
                    <a:pt x="855" y="213"/>
                  </a:cubicBezTo>
                  <a:cubicBezTo>
                    <a:pt x="855" y="213"/>
                    <a:pt x="855" y="213"/>
                    <a:pt x="855" y="213"/>
                  </a:cubicBezTo>
                  <a:cubicBezTo>
                    <a:pt x="855" y="213"/>
                    <a:pt x="855" y="213"/>
                    <a:pt x="855" y="213"/>
                  </a:cubicBezTo>
                  <a:cubicBezTo>
                    <a:pt x="855" y="213"/>
                    <a:pt x="855" y="213"/>
                    <a:pt x="855" y="213"/>
                  </a:cubicBezTo>
                  <a:cubicBezTo>
                    <a:pt x="855" y="213"/>
                    <a:pt x="855" y="213"/>
                    <a:pt x="855" y="213"/>
                  </a:cubicBezTo>
                  <a:cubicBezTo>
                    <a:pt x="855" y="213"/>
                    <a:pt x="855" y="213"/>
                    <a:pt x="855" y="213"/>
                  </a:cubicBezTo>
                  <a:cubicBezTo>
                    <a:pt x="855" y="213"/>
                    <a:pt x="855" y="213"/>
                    <a:pt x="855" y="213"/>
                  </a:cubicBezTo>
                  <a:cubicBezTo>
                    <a:pt x="855" y="212"/>
                    <a:pt x="855" y="212"/>
                    <a:pt x="855" y="212"/>
                  </a:cubicBezTo>
                  <a:cubicBezTo>
                    <a:pt x="855" y="212"/>
                    <a:pt x="855" y="212"/>
                    <a:pt x="855" y="212"/>
                  </a:cubicBezTo>
                  <a:cubicBezTo>
                    <a:pt x="855" y="212"/>
                    <a:pt x="855" y="212"/>
                    <a:pt x="855" y="212"/>
                  </a:cubicBezTo>
                  <a:cubicBezTo>
                    <a:pt x="855" y="212"/>
                    <a:pt x="855" y="212"/>
                    <a:pt x="855" y="212"/>
                  </a:cubicBezTo>
                  <a:cubicBezTo>
                    <a:pt x="855" y="212"/>
                    <a:pt x="855" y="212"/>
                    <a:pt x="855" y="212"/>
                  </a:cubicBezTo>
                  <a:cubicBezTo>
                    <a:pt x="855" y="212"/>
                    <a:pt x="855" y="212"/>
                    <a:pt x="855" y="212"/>
                  </a:cubicBezTo>
                  <a:cubicBezTo>
                    <a:pt x="855" y="212"/>
                    <a:pt x="855" y="212"/>
                    <a:pt x="855" y="212"/>
                  </a:cubicBezTo>
                  <a:cubicBezTo>
                    <a:pt x="855" y="212"/>
                    <a:pt x="855" y="212"/>
                    <a:pt x="855" y="212"/>
                  </a:cubicBezTo>
                  <a:cubicBezTo>
                    <a:pt x="855" y="212"/>
                    <a:pt x="855" y="212"/>
                    <a:pt x="855" y="212"/>
                  </a:cubicBezTo>
                  <a:cubicBezTo>
                    <a:pt x="855" y="212"/>
                    <a:pt x="855" y="212"/>
                    <a:pt x="855" y="212"/>
                  </a:cubicBezTo>
                  <a:cubicBezTo>
                    <a:pt x="855" y="212"/>
                    <a:pt x="855" y="212"/>
                    <a:pt x="855" y="212"/>
                  </a:cubicBezTo>
                  <a:cubicBezTo>
                    <a:pt x="855" y="212"/>
                    <a:pt x="855" y="212"/>
                    <a:pt x="855" y="212"/>
                  </a:cubicBezTo>
                  <a:cubicBezTo>
                    <a:pt x="855" y="211"/>
                    <a:pt x="855" y="211"/>
                    <a:pt x="855" y="211"/>
                  </a:cubicBezTo>
                  <a:cubicBezTo>
                    <a:pt x="855" y="211"/>
                    <a:pt x="855" y="211"/>
                    <a:pt x="855" y="211"/>
                  </a:cubicBezTo>
                  <a:cubicBezTo>
                    <a:pt x="855" y="211"/>
                    <a:pt x="855" y="211"/>
                    <a:pt x="855" y="211"/>
                  </a:cubicBezTo>
                  <a:cubicBezTo>
                    <a:pt x="855" y="211"/>
                    <a:pt x="855" y="211"/>
                    <a:pt x="855" y="211"/>
                  </a:cubicBezTo>
                  <a:cubicBezTo>
                    <a:pt x="855" y="211"/>
                    <a:pt x="855" y="211"/>
                    <a:pt x="855" y="211"/>
                  </a:cubicBezTo>
                  <a:cubicBezTo>
                    <a:pt x="855" y="211"/>
                    <a:pt x="855" y="211"/>
                    <a:pt x="855" y="211"/>
                  </a:cubicBezTo>
                  <a:cubicBezTo>
                    <a:pt x="855" y="211"/>
                    <a:pt x="855" y="211"/>
                    <a:pt x="855" y="211"/>
                  </a:cubicBezTo>
                  <a:cubicBezTo>
                    <a:pt x="855" y="211"/>
                    <a:pt x="855" y="211"/>
                    <a:pt x="855" y="211"/>
                  </a:cubicBezTo>
                  <a:cubicBezTo>
                    <a:pt x="855" y="211"/>
                    <a:pt x="855" y="211"/>
                    <a:pt x="855" y="211"/>
                  </a:cubicBezTo>
                  <a:cubicBezTo>
                    <a:pt x="855" y="211"/>
                    <a:pt x="855" y="211"/>
                    <a:pt x="855" y="211"/>
                  </a:cubicBezTo>
                  <a:cubicBezTo>
                    <a:pt x="855" y="211"/>
                    <a:pt x="855" y="211"/>
                    <a:pt x="855" y="211"/>
                  </a:cubicBezTo>
                  <a:cubicBezTo>
                    <a:pt x="855" y="210"/>
                    <a:pt x="855" y="210"/>
                    <a:pt x="855" y="210"/>
                  </a:cubicBezTo>
                  <a:cubicBezTo>
                    <a:pt x="855" y="210"/>
                    <a:pt x="855" y="210"/>
                    <a:pt x="855" y="210"/>
                  </a:cubicBezTo>
                  <a:cubicBezTo>
                    <a:pt x="855" y="210"/>
                    <a:pt x="855" y="210"/>
                    <a:pt x="855" y="210"/>
                  </a:cubicBezTo>
                  <a:cubicBezTo>
                    <a:pt x="855" y="210"/>
                    <a:pt x="855" y="210"/>
                    <a:pt x="855" y="210"/>
                  </a:cubicBezTo>
                  <a:cubicBezTo>
                    <a:pt x="855" y="210"/>
                    <a:pt x="855" y="210"/>
                    <a:pt x="855" y="210"/>
                  </a:cubicBezTo>
                  <a:cubicBezTo>
                    <a:pt x="855" y="210"/>
                    <a:pt x="855" y="210"/>
                    <a:pt x="855" y="210"/>
                  </a:cubicBezTo>
                  <a:cubicBezTo>
                    <a:pt x="855" y="210"/>
                    <a:pt x="855" y="210"/>
                    <a:pt x="855" y="210"/>
                  </a:cubicBezTo>
                  <a:cubicBezTo>
                    <a:pt x="855" y="210"/>
                    <a:pt x="855" y="210"/>
                    <a:pt x="855" y="210"/>
                  </a:cubicBezTo>
                  <a:cubicBezTo>
                    <a:pt x="855" y="210"/>
                    <a:pt x="855" y="210"/>
                    <a:pt x="855" y="210"/>
                  </a:cubicBezTo>
                  <a:cubicBezTo>
                    <a:pt x="855" y="210"/>
                    <a:pt x="855" y="210"/>
                    <a:pt x="855" y="210"/>
                  </a:cubicBezTo>
                  <a:cubicBezTo>
                    <a:pt x="855" y="210"/>
                    <a:pt x="855" y="210"/>
                    <a:pt x="855" y="210"/>
                  </a:cubicBezTo>
                  <a:cubicBezTo>
                    <a:pt x="855" y="210"/>
                    <a:pt x="855" y="210"/>
                    <a:pt x="855" y="210"/>
                  </a:cubicBezTo>
                  <a:cubicBezTo>
                    <a:pt x="855" y="209"/>
                    <a:pt x="855" y="209"/>
                    <a:pt x="855" y="209"/>
                  </a:cubicBezTo>
                  <a:cubicBezTo>
                    <a:pt x="855" y="209"/>
                    <a:pt x="855" y="209"/>
                    <a:pt x="855" y="209"/>
                  </a:cubicBezTo>
                  <a:cubicBezTo>
                    <a:pt x="855" y="209"/>
                    <a:pt x="855" y="209"/>
                    <a:pt x="855" y="209"/>
                  </a:cubicBezTo>
                  <a:cubicBezTo>
                    <a:pt x="855" y="209"/>
                    <a:pt x="855" y="209"/>
                    <a:pt x="855" y="209"/>
                  </a:cubicBezTo>
                  <a:cubicBezTo>
                    <a:pt x="855" y="209"/>
                    <a:pt x="855" y="209"/>
                    <a:pt x="855" y="209"/>
                  </a:cubicBezTo>
                  <a:cubicBezTo>
                    <a:pt x="855" y="209"/>
                    <a:pt x="855" y="209"/>
                    <a:pt x="855" y="209"/>
                  </a:cubicBezTo>
                  <a:cubicBezTo>
                    <a:pt x="855" y="209"/>
                    <a:pt x="855" y="209"/>
                    <a:pt x="855" y="209"/>
                  </a:cubicBezTo>
                  <a:cubicBezTo>
                    <a:pt x="855" y="209"/>
                    <a:pt x="855" y="209"/>
                    <a:pt x="855" y="209"/>
                  </a:cubicBezTo>
                  <a:cubicBezTo>
                    <a:pt x="855" y="209"/>
                    <a:pt x="855" y="209"/>
                    <a:pt x="855" y="209"/>
                  </a:cubicBezTo>
                  <a:cubicBezTo>
                    <a:pt x="855" y="209"/>
                    <a:pt x="855" y="209"/>
                    <a:pt x="855" y="209"/>
                  </a:cubicBezTo>
                  <a:cubicBezTo>
                    <a:pt x="855" y="209"/>
                    <a:pt x="855" y="209"/>
                    <a:pt x="855" y="209"/>
                  </a:cubicBezTo>
                  <a:cubicBezTo>
                    <a:pt x="855" y="208"/>
                    <a:pt x="855" y="208"/>
                    <a:pt x="855" y="208"/>
                  </a:cubicBezTo>
                  <a:cubicBezTo>
                    <a:pt x="855" y="208"/>
                    <a:pt x="855" y="208"/>
                    <a:pt x="855" y="208"/>
                  </a:cubicBezTo>
                  <a:cubicBezTo>
                    <a:pt x="855" y="208"/>
                    <a:pt x="855" y="208"/>
                    <a:pt x="855" y="208"/>
                  </a:cubicBezTo>
                  <a:cubicBezTo>
                    <a:pt x="855" y="208"/>
                    <a:pt x="855" y="208"/>
                    <a:pt x="855" y="208"/>
                  </a:cubicBezTo>
                  <a:cubicBezTo>
                    <a:pt x="855" y="208"/>
                    <a:pt x="855" y="208"/>
                    <a:pt x="855" y="208"/>
                  </a:cubicBezTo>
                  <a:cubicBezTo>
                    <a:pt x="855" y="208"/>
                    <a:pt x="855" y="208"/>
                    <a:pt x="855" y="208"/>
                  </a:cubicBezTo>
                  <a:cubicBezTo>
                    <a:pt x="855" y="208"/>
                    <a:pt x="855" y="208"/>
                    <a:pt x="855" y="208"/>
                  </a:cubicBezTo>
                  <a:cubicBezTo>
                    <a:pt x="855" y="208"/>
                    <a:pt x="855" y="208"/>
                    <a:pt x="855" y="208"/>
                  </a:cubicBezTo>
                  <a:cubicBezTo>
                    <a:pt x="855" y="208"/>
                    <a:pt x="855" y="208"/>
                    <a:pt x="855" y="208"/>
                  </a:cubicBezTo>
                  <a:cubicBezTo>
                    <a:pt x="855" y="208"/>
                    <a:pt x="855" y="208"/>
                    <a:pt x="855" y="208"/>
                  </a:cubicBezTo>
                  <a:cubicBezTo>
                    <a:pt x="855" y="208"/>
                    <a:pt x="855" y="208"/>
                    <a:pt x="855" y="208"/>
                  </a:cubicBezTo>
                  <a:cubicBezTo>
                    <a:pt x="855" y="208"/>
                    <a:pt x="855" y="208"/>
                    <a:pt x="855" y="208"/>
                  </a:cubicBezTo>
                  <a:cubicBezTo>
                    <a:pt x="855" y="207"/>
                    <a:pt x="855" y="207"/>
                    <a:pt x="855" y="207"/>
                  </a:cubicBezTo>
                  <a:cubicBezTo>
                    <a:pt x="855" y="207"/>
                    <a:pt x="855" y="207"/>
                    <a:pt x="855" y="207"/>
                  </a:cubicBezTo>
                  <a:cubicBezTo>
                    <a:pt x="855" y="207"/>
                    <a:pt x="855" y="207"/>
                    <a:pt x="855" y="207"/>
                  </a:cubicBezTo>
                  <a:cubicBezTo>
                    <a:pt x="855" y="207"/>
                    <a:pt x="855" y="207"/>
                    <a:pt x="855" y="207"/>
                  </a:cubicBezTo>
                  <a:cubicBezTo>
                    <a:pt x="855" y="207"/>
                    <a:pt x="855" y="207"/>
                    <a:pt x="855" y="207"/>
                  </a:cubicBezTo>
                  <a:cubicBezTo>
                    <a:pt x="855" y="207"/>
                    <a:pt x="855" y="207"/>
                    <a:pt x="855" y="207"/>
                  </a:cubicBezTo>
                  <a:cubicBezTo>
                    <a:pt x="855" y="207"/>
                    <a:pt x="855" y="207"/>
                    <a:pt x="855" y="207"/>
                  </a:cubicBezTo>
                  <a:cubicBezTo>
                    <a:pt x="855" y="207"/>
                    <a:pt x="855" y="207"/>
                    <a:pt x="855" y="207"/>
                  </a:cubicBezTo>
                  <a:cubicBezTo>
                    <a:pt x="855" y="207"/>
                    <a:pt x="855" y="207"/>
                    <a:pt x="855" y="207"/>
                  </a:cubicBezTo>
                  <a:cubicBezTo>
                    <a:pt x="855" y="207"/>
                    <a:pt x="855" y="207"/>
                    <a:pt x="855" y="207"/>
                  </a:cubicBezTo>
                  <a:cubicBezTo>
                    <a:pt x="855" y="207"/>
                    <a:pt x="855" y="207"/>
                    <a:pt x="855" y="207"/>
                  </a:cubicBezTo>
                  <a:cubicBezTo>
                    <a:pt x="855" y="206"/>
                    <a:pt x="855" y="206"/>
                    <a:pt x="855" y="206"/>
                  </a:cubicBezTo>
                  <a:cubicBezTo>
                    <a:pt x="855" y="206"/>
                    <a:pt x="855" y="206"/>
                    <a:pt x="855" y="206"/>
                  </a:cubicBezTo>
                  <a:cubicBezTo>
                    <a:pt x="855" y="206"/>
                    <a:pt x="855" y="206"/>
                    <a:pt x="855" y="206"/>
                  </a:cubicBezTo>
                  <a:cubicBezTo>
                    <a:pt x="855" y="206"/>
                    <a:pt x="855" y="206"/>
                    <a:pt x="855" y="206"/>
                  </a:cubicBezTo>
                  <a:cubicBezTo>
                    <a:pt x="855" y="206"/>
                    <a:pt x="855" y="206"/>
                    <a:pt x="855" y="206"/>
                  </a:cubicBezTo>
                  <a:cubicBezTo>
                    <a:pt x="855" y="206"/>
                    <a:pt x="855" y="206"/>
                    <a:pt x="855" y="206"/>
                  </a:cubicBezTo>
                  <a:cubicBezTo>
                    <a:pt x="855" y="206"/>
                    <a:pt x="855" y="206"/>
                    <a:pt x="855" y="206"/>
                  </a:cubicBezTo>
                  <a:cubicBezTo>
                    <a:pt x="855" y="206"/>
                    <a:pt x="855" y="206"/>
                    <a:pt x="855" y="206"/>
                  </a:cubicBezTo>
                  <a:cubicBezTo>
                    <a:pt x="855" y="206"/>
                    <a:pt x="855" y="206"/>
                    <a:pt x="855" y="206"/>
                  </a:cubicBezTo>
                  <a:cubicBezTo>
                    <a:pt x="855" y="206"/>
                    <a:pt x="855" y="206"/>
                    <a:pt x="855" y="206"/>
                  </a:cubicBezTo>
                  <a:cubicBezTo>
                    <a:pt x="855" y="206"/>
                    <a:pt x="855" y="206"/>
                    <a:pt x="855" y="206"/>
                  </a:cubicBezTo>
                  <a:cubicBezTo>
                    <a:pt x="855" y="206"/>
                    <a:pt x="855" y="206"/>
                    <a:pt x="855" y="206"/>
                  </a:cubicBezTo>
                  <a:cubicBezTo>
                    <a:pt x="855" y="205"/>
                    <a:pt x="855" y="205"/>
                    <a:pt x="855" y="205"/>
                  </a:cubicBezTo>
                  <a:cubicBezTo>
                    <a:pt x="855" y="205"/>
                    <a:pt x="855" y="205"/>
                    <a:pt x="855" y="205"/>
                  </a:cubicBezTo>
                  <a:cubicBezTo>
                    <a:pt x="855" y="205"/>
                    <a:pt x="855" y="205"/>
                    <a:pt x="855" y="205"/>
                  </a:cubicBezTo>
                  <a:cubicBezTo>
                    <a:pt x="855" y="205"/>
                    <a:pt x="855" y="205"/>
                    <a:pt x="855" y="205"/>
                  </a:cubicBezTo>
                  <a:cubicBezTo>
                    <a:pt x="855" y="205"/>
                    <a:pt x="855" y="205"/>
                    <a:pt x="855" y="205"/>
                  </a:cubicBezTo>
                  <a:cubicBezTo>
                    <a:pt x="855" y="205"/>
                    <a:pt x="855" y="205"/>
                    <a:pt x="855" y="205"/>
                  </a:cubicBezTo>
                  <a:cubicBezTo>
                    <a:pt x="855" y="205"/>
                    <a:pt x="855" y="205"/>
                    <a:pt x="855" y="205"/>
                  </a:cubicBezTo>
                  <a:cubicBezTo>
                    <a:pt x="855" y="205"/>
                    <a:pt x="855" y="205"/>
                    <a:pt x="855" y="205"/>
                  </a:cubicBezTo>
                  <a:cubicBezTo>
                    <a:pt x="855" y="205"/>
                    <a:pt x="855" y="205"/>
                    <a:pt x="855" y="205"/>
                  </a:cubicBezTo>
                  <a:cubicBezTo>
                    <a:pt x="855" y="205"/>
                    <a:pt x="855" y="205"/>
                    <a:pt x="855" y="205"/>
                  </a:cubicBezTo>
                  <a:cubicBezTo>
                    <a:pt x="855" y="205"/>
                    <a:pt x="855" y="205"/>
                    <a:pt x="855" y="205"/>
                  </a:cubicBezTo>
                  <a:cubicBezTo>
                    <a:pt x="855" y="204"/>
                    <a:pt x="855" y="204"/>
                    <a:pt x="855" y="204"/>
                  </a:cubicBezTo>
                  <a:cubicBezTo>
                    <a:pt x="855" y="204"/>
                    <a:pt x="855" y="204"/>
                    <a:pt x="855" y="204"/>
                  </a:cubicBezTo>
                  <a:cubicBezTo>
                    <a:pt x="855" y="204"/>
                    <a:pt x="855" y="204"/>
                    <a:pt x="855" y="204"/>
                  </a:cubicBezTo>
                  <a:cubicBezTo>
                    <a:pt x="855" y="204"/>
                    <a:pt x="855" y="204"/>
                    <a:pt x="855" y="204"/>
                  </a:cubicBezTo>
                  <a:cubicBezTo>
                    <a:pt x="855" y="204"/>
                    <a:pt x="855" y="204"/>
                    <a:pt x="855" y="204"/>
                  </a:cubicBezTo>
                  <a:cubicBezTo>
                    <a:pt x="855" y="204"/>
                    <a:pt x="855" y="204"/>
                    <a:pt x="855" y="204"/>
                  </a:cubicBezTo>
                  <a:cubicBezTo>
                    <a:pt x="855" y="204"/>
                    <a:pt x="855" y="204"/>
                    <a:pt x="855" y="204"/>
                  </a:cubicBezTo>
                  <a:cubicBezTo>
                    <a:pt x="855" y="204"/>
                    <a:pt x="855" y="204"/>
                    <a:pt x="855" y="204"/>
                  </a:cubicBezTo>
                  <a:cubicBezTo>
                    <a:pt x="855" y="204"/>
                    <a:pt x="855" y="204"/>
                    <a:pt x="855" y="204"/>
                  </a:cubicBezTo>
                  <a:cubicBezTo>
                    <a:pt x="855" y="204"/>
                    <a:pt x="855" y="204"/>
                    <a:pt x="855" y="204"/>
                  </a:cubicBezTo>
                  <a:cubicBezTo>
                    <a:pt x="855" y="204"/>
                    <a:pt x="855" y="204"/>
                    <a:pt x="855" y="204"/>
                  </a:cubicBezTo>
                  <a:cubicBezTo>
                    <a:pt x="855" y="204"/>
                    <a:pt x="855" y="204"/>
                    <a:pt x="855" y="204"/>
                  </a:cubicBezTo>
                  <a:cubicBezTo>
                    <a:pt x="855" y="203"/>
                    <a:pt x="855" y="203"/>
                    <a:pt x="855" y="203"/>
                  </a:cubicBezTo>
                  <a:cubicBezTo>
                    <a:pt x="855" y="203"/>
                    <a:pt x="855" y="203"/>
                    <a:pt x="855" y="203"/>
                  </a:cubicBezTo>
                  <a:cubicBezTo>
                    <a:pt x="855" y="203"/>
                    <a:pt x="855" y="203"/>
                    <a:pt x="855" y="203"/>
                  </a:cubicBezTo>
                  <a:cubicBezTo>
                    <a:pt x="855" y="203"/>
                    <a:pt x="855" y="203"/>
                    <a:pt x="855" y="203"/>
                  </a:cubicBezTo>
                  <a:cubicBezTo>
                    <a:pt x="855" y="203"/>
                    <a:pt x="855" y="203"/>
                    <a:pt x="855" y="203"/>
                  </a:cubicBezTo>
                  <a:cubicBezTo>
                    <a:pt x="855" y="203"/>
                    <a:pt x="855" y="203"/>
                    <a:pt x="855" y="203"/>
                  </a:cubicBezTo>
                  <a:cubicBezTo>
                    <a:pt x="855" y="203"/>
                    <a:pt x="855" y="203"/>
                    <a:pt x="855" y="203"/>
                  </a:cubicBezTo>
                  <a:cubicBezTo>
                    <a:pt x="855" y="203"/>
                    <a:pt x="855" y="203"/>
                    <a:pt x="855" y="203"/>
                  </a:cubicBezTo>
                  <a:cubicBezTo>
                    <a:pt x="855" y="203"/>
                    <a:pt x="855" y="203"/>
                    <a:pt x="855" y="203"/>
                  </a:cubicBezTo>
                  <a:cubicBezTo>
                    <a:pt x="855" y="203"/>
                    <a:pt x="855" y="203"/>
                    <a:pt x="855" y="203"/>
                  </a:cubicBezTo>
                  <a:cubicBezTo>
                    <a:pt x="855" y="203"/>
                    <a:pt x="855" y="203"/>
                    <a:pt x="855" y="203"/>
                  </a:cubicBezTo>
                  <a:cubicBezTo>
                    <a:pt x="855" y="202"/>
                    <a:pt x="855" y="202"/>
                    <a:pt x="855" y="202"/>
                  </a:cubicBezTo>
                  <a:cubicBezTo>
                    <a:pt x="855" y="202"/>
                    <a:pt x="855" y="202"/>
                    <a:pt x="855" y="202"/>
                  </a:cubicBezTo>
                  <a:cubicBezTo>
                    <a:pt x="855" y="202"/>
                    <a:pt x="855" y="202"/>
                    <a:pt x="855" y="202"/>
                  </a:cubicBezTo>
                  <a:cubicBezTo>
                    <a:pt x="855" y="202"/>
                    <a:pt x="855" y="202"/>
                    <a:pt x="855" y="202"/>
                  </a:cubicBezTo>
                  <a:cubicBezTo>
                    <a:pt x="855" y="202"/>
                    <a:pt x="855" y="202"/>
                    <a:pt x="855" y="202"/>
                  </a:cubicBezTo>
                  <a:cubicBezTo>
                    <a:pt x="855" y="202"/>
                    <a:pt x="855" y="202"/>
                    <a:pt x="855" y="202"/>
                  </a:cubicBezTo>
                  <a:cubicBezTo>
                    <a:pt x="855" y="202"/>
                    <a:pt x="855" y="202"/>
                    <a:pt x="855" y="202"/>
                  </a:cubicBezTo>
                  <a:cubicBezTo>
                    <a:pt x="855" y="202"/>
                    <a:pt x="855" y="202"/>
                    <a:pt x="855" y="202"/>
                  </a:cubicBezTo>
                  <a:cubicBezTo>
                    <a:pt x="855" y="202"/>
                    <a:pt x="855" y="202"/>
                    <a:pt x="855" y="202"/>
                  </a:cubicBezTo>
                  <a:cubicBezTo>
                    <a:pt x="855" y="202"/>
                    <a:pt x="855" y="202"/>
                    <a:pt x="855" y="202"/>
                  </a:cubicBezTo>
                  <a:cubicBezTo>
                    <a:pt x="855" y="202"/>
                    <a:pt x="855" y="202"/>
                    <a:pt x="855" y="202"/>
                  </a:cubicBezTo>
                  <a:cubicBezTo>
                    <a:pt x="855" y="202"/>
                    <a:pt x="855" y="202"/>
                    <a:pt x="855" y="202"/>
                  </a:cubicBezTo>
                  <a:cubicBezTo>
                    <a:pt x="855" y="201"/>
                    <a:pt x="855" y="201"/>
                    <a:pt x="855" y="201"/>
                  </a:cubicBezTo>
                  <a:cubicBezTo>
                    <a:pt x="855" y="201"/>
                    <a:pt x="855" y="201"/>
                    <a:pt x="855" y="201"/>
                  </a:cubicBezTo>
                  <a:cubicBezTo>
                    <a:pt x="855" y="201"/>
                    <a:pt x="855" y="201"/>
                    <a:pt x="855" y="201"/>
                  </a:cubicBezTo>
                  <a:cubicBezTo>
                    <a:pt x="855" y="201"/>
                    <a:pt x="855" y="201"/>
                    <a:pt x="855" y="201"/>
                  </a:cubicBezTo>
                  <a:cubicBezTo>
                    <a:pt x="855" y="201"/>
                    <a:pt x="855" y="201"/>
                    <a:pt x="855" y="201"/>
                  </a:cubicBezTo>
                  <a:cubicBezTo>
                    <a:pt x="855" y="201"/>
                    <a:pt x="855" y="201"/>
                    <a:pt x="855" y="201"/>
                  </a:cubicBezTo>
                  <a:cubicBezTo>
                    <a:pt x="855" y="201"/>
                    <a:pt x="855" y="201"/>
                    <a:pt x="855" y="201"/>
                  </a:cubicBezTo>
                  <a:cubicBezTo>
                    <a:pt x="855" y="201"/>
                    <a:pt x="855" y="201"/>
                    <a:pt x="855" y="201"/>
                  </a:cubicBezTo>
                  <a:cubicBezTo>
                    <a:pt x="855" y="201"/>
                    <a:pt x="855" y="201"/>
                    <a:pt x="855" y="201"/>
                  </a:cubicBezTo>
                  <a:cubicBezTo>
                    <a:pt x="855" y="201"/>
                    <a:pt x="855" y="201"/>
                    <a:pt x="855" y="201"/>
                  </a:cubicBezTo>
                  <a:cubicBezTo>
                    <a:pt x="855" y="201"/>
                    <a:pt x="855" y="201"/>
                    <a:pt x="855" y="201"/>
                  </a:cubicBezTo>
                  <a:cubicBezTo>
                    <a:pt x="855" y="200"/>
                    <a:pt x="855" y="200"/>
                    <a:pt x="855" y="200"/>
                  </a:cubicBezTo>
                  <a:cubicBezTo>
                    <a:pt x="855" y="200"/>
                    <a:pt x="855" y="200"/>
                    <a:pt x="855" y="200"/>
                  </a:cubicBezTo>
                  <a:cubicBezTo>
                    <a:pt x="855" y="200"/>
                    <a:pt x="855" y="200"/>
                    <a:pt x="855" y="200"/>
                  </a:cubicBezTo>
                  <a:cubicBezTo>
                    <a:pt x="855" y="200"/>
                    <a:pt x="855" y="200"/>
                    <a:pt x="855" y="200"/>
                  </a:cubicBezTo>
                  <a:cubicBezTo>
                    <a:pt x="855" y="200"/>
                    <a:pt x="855" y="200"/>
                    <a:pt x="855" y="200"/>
                  </a:cubicBezTo>
                  <a:cubicBezTo>
                    <a:pt x="855" y="200"/>
                    <a:pt x="855" y="200"/>
                    <a:pt x="855" y="200"/>
                  </a:cubicBezTo>
                  <a:cubicBezTo>
                    <a:pt x="855" y="200"/>
                    <a:pt x="855" y="200"/>
                    <a:pt x="855" y="200"/>
                  </a:cubicBezTo>
                  <a:cubicBezTo>
                    <a:pt x="855" y="200"/>
                    <a:pt x="855" y="200"/>
                    <a:pt x="855" y="200"/>
                  </a:cubicBezTo>
                  <a:cubicBezTo>
                    <a:pt x="855" y="200"/>
                    <a:pt x="855" y="200"/>
                    <a:pt x="855" y="200"/>
                  </a:cubicBezTo>
                  <a:cubicBezTo>
                    <a:pt x="855" y="200"/>
                    <a:pt x="855" y="200"/>
                    <a:pt x="855" y="200"/>
                  </a:cubicBezTo>
                  <a:cubicBezTo>
                    <a:pt x="855" y="200"/>
                    <a:pt x="855" y="200"/>
                    <a:pt x="855" y="200"/>
                  </a:cubicBezTo>
                  <a:cubicBezTo>
                    <a:pt x="855" y="200"/>
                    <a:pt x="855" y="200"/>
                    <a:pt x="855" y="200"/>
                  </a:cubicBezTo>
                  <a:cubicBezTo>
                    <a:pt x="855" y="199"/>
                    <a:pt x="855" y="199"/>
                    <a:pt x="855" y="199"/>
                  </a:cubicBezTo>
                  <a:cubicBezTo>
                    <a:pt x="855" y="199"/>
                    <a:pt x="855" y="199"/>
                    <a:pt x="855" y="199"/>
                  </a:cubicBezTo>
                  <a:cubicBezTo>
                    <a:pt x="855" y="199"/>
                    <a:pt x="855" y="199"/>
                    <a:pt x="855" y="199"/>
                  </a:cubicBezTo>
                  <a:cubicBezTo>
                    <a:pt x="855" y="199"/>
                    <a:pt x="855" y="199"/>
                    <a:pt x="855" y="199"/>
                  </a:cubicBezTo>
                  <a:cubicBezTo>
                    <a:pt x="855" y="199"/>
                    <a:pt x="855" y="199"/>
                    <a:pt x="855" y="199"/>
                  </a:cubicBezTo>
                  <a:cubicBezTo>
                    <a:pt x="855" y="199"/>
                    <a:pt x="855" y="199"/>
                    <a:pt x="855" y="199"/>
                  </a:cubicBezTo>
                  <a:cubicBezTo>
                    <a:pt x="855" y="199"/>
                    <a:pt x="855" y="199"/>
                    <a:pt x="855" y="199"/>
                  </a:cubicBezTo>
                  <a:cubicBezTo>
                    <a:pt x="855" y="199"/>
                    <a:pt x="855" y="199"/>
                    <a:pt x="855" y="199"/>
                  </a:cubicBezTo>
                  <a:cubicBezTo>
                    <a:pt x="855" y="199"/>
                    <a:pt x="855" y="198"/>
                    <a:pt x="855" y="198"/>
                  </a:cubicBezTo>
                  <a:cubicBezTo>
                    <a:pt x="855" y="198"/>
                    <a:pt x="855" y="198"/>
                    <a:pt x="855" y="197"/>
                  </a:cubicBezTo>
                  <a:cubicBezTo>
                    <a:pt x="856" y="192"/>
                    <a:pt x="860" y="187"/>
                    <a:pt x="866" y="183"/>
                  </a:cubicBezTo>
                  <a:cubicBezTo>
                    <a:pt x="872" y="180"/>
                    <a:pt x="878" y="178"/>
                    <a:pt x="885" y="176"/>
                  </a:cubicBezTo>
                  <a:cubicBezTo>
                    <a:pt x="885" y="176"/>
                    <a:pt x="886" y="176"/>
                    <a:pt x="886" y="176"/>
                  </a:cubicBezTo>
                  <a:cubicBezTo>
                    <a:pt x="886" y="176"/>
                    <a:pt x="886" y="176"/>
                    <a:pt x="886" y="176"/>
                  </a:cubicBezTo>
                  <a:cubicBezTo>
                    <a:pt x="891" y="175"/>
                    <a:pt x="896" y="175"/>
                    <a:pt x="901" y="175"/>
                  </a:cubicBezTo>
                  <a:cubicBezTo>
                    <a:pt x="901" y="175"/>
                    <a:pt x="901" y="175"/>
                    <a:pt x="901" y="175"/>
                  </a:cubicBezTo>
                  <a:cubicBezTo>
                    <a:pt x="901" y="175"/>
                    <a:pt x="901" y="175"/>
                    <a:pt x="901" y="175"/>
                  </a:cubicBezTo>
                  <a:cubicBezTo>
                    <a:pt x="901" y="175"/>
                    <a:pt x="901" y="175"/>
                    <a:pt x="901" y="175"/>
                  </a:cubicBezTo>
                  <a:cubicBezTo>
                    <a:pt x="901" y="175"/>
                    <a:pt x="901" y="175"/>
                    <a:pt x="901" y="175"/>
                  </a:cubicBezTo>
                  <a:cubicBezTo>
                    <a:pt x="904" y="175"/>
                    <a:pt x="906" y="175"/>
                    <a:pt x="909" y="175"/>
                  </a:cubicBezTo>
                  <a:cubicBezTo>
                    <a:pt x="913" y="176"/>
                    <a:pt x="918" y="177"/>
                    <a:pt x="922" y="178"/>
                  </a:cubicBezTo>
                  <a:cubicBezTo>
                    <a:pt x="926" y="179"/>
                    <a:pt x="930" y="180"/>
                    <a:pt x="934" y="182"/>
                  </a:cubicBezTo>
                  <a:cubicBezTo>
                    <a:pt x="950" y="172"/>
                    <a:pt x="950" y="172"/>
                    <a:pt x="950" y="172"/>
                  </a:cubicBezTo>
                  <a:cubicBezTo>
                    <a:pt x="950" y="172"/>
                    <a:pt x="950" y="172"/>
                    <a:pt x="950" y="172"/>
                  </a:cubicBezTo>
                  <a:moveTo>
                    <a:pt x="937" y="0"/>
                  </a:moveTo>
                  <a:cubicBezTo>
                    <a:pt x="718" y="36"/>
                    <a:pt x="512" y="104"/>
                    <a:pt x="340" y="203"/>
                  </a:cubicBezTo>
                  <a:cubicBezTo>
                    <a:pt x="178" y="297"/>
                    <a:pt x="65" y="407"/>
                    <a:pt x="0" y="525"/>
                  </a:cubicBezTo>
                  <a:cubicBezTo>
                    <a:pt x="284" y="690"/>
                    <a:pt x="284" y="690"/>
                    <a:pt x="284" y="690"/>
                  </a:cubicBezTo>
                  <a:cubicBezTo>
                    <a:pt x="509" y="560"/>
                    <a:pt x="509" y="560"/>
                    <a:pt x="509" y="560"/>
                  </a:cubicBezTo>
                  <a:cubicBezTo>
                    <a:pt x="516" y="551"/>
                    <a:pt x="523" y="542"/>
                    <a:pt x="530" y="534"/>
                  </a:cubicBezTo>
                  <a:cubicBezTo>
                    <a:pt x="527" y="533"/>
                    <a:pt x="524" y="532"/>
                    <a:pt x="522" y="531"/>
                  </a:cubicBezTo>
                  <a:cubicBezTo>
                    <a:pt x="501" y="543"/>
                    <a:pt x="501" y="543"/>
                    <a:pt x="501" y="543"/>
                  </a:cubicBezTo>
                  <a:cubicBezTo>
                    <a:pt x="482" y="532"/>
                    <a:pt x="482" y="532"/>
                    <a:pt x="482" y="532"/>
                  </a:cubicBezTo>
                  <a:cubicBezTo>
                    <a:pt x="485" y="530"/>
                    <a:pt x="485" y="530"/>
                    <a:pt x="485" y="530"/>
                  </a:cubicBezTo>
                  <a:cubicBezTo>
                    <a:pt x="482" y="528"/>
                    <a:pt x="482" y="528"/>
                    <a:pt x="482" y="528"/>
                  </a:cubicBezTo>
                  <a:cubicBezTo>
                    <a:pt x="482" y="528"/>
                    <a:pt x="482" y="528"/>
                    <a:pt x="482" y="528"/>
                  </a:cubicBezTo>
                  <a:cubicBezTo>
                    <a:pt x="482" y="528"/>
                    <a:pt x="482" y="528"/>
                    <a:pt x="482" y="528"/>
                  </a:cubicBezTo>
                  <a:cubicBezTo>
                    <a:pt x="482" y="528"/>
                    <a:pt x="482" y="528"/>
                    <a:pt x="482" y="528"/>
                  </a:cubicBezTo>
                  <a:cubicBezTo>
                    <a:pt x="482" y="528"/>
                    <a:pt x="482" y="528"/>
                    <a:pt x="482" y="528"/>
                  </a:cubicBezTo>
                  <a:cubicBezTo>
                    <a:pt x="482" y="528"/>
                    <a:pt x="482" y="528"/>
                    <a:pt x="482" y="528"/>
                  </a:cubicBezTo>
                  <a:cubicBezTo>
                    <a:pt x="482" y="528"/>
                    <a:pt x="482" y="528"/>
                    <a:pt x="482" y="528"/>
                  </a:cubicBezTo>
                  <a:cubicBezTo>
                    <a:pt x="482" y="528"/>
                    <a:pt x="482" y="528"/>
                    <a:pt x="482" y="528"/>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7"/>
                    <a:pt x="482" y="527"/>
                    <a:pt x="482" y="527"/>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6"/>
                    <a:pt x="482" y="526"/>
                    <a:pt x="482" y="526"/>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5"/>
                    <a:pt x="482" y="525"/>
                    <a:pt x="482" y="525"/>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4"/>
                    <a:pt x="482" y="524"/>
                    <a:pt x="482" y="524"/>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3"/>
                    <a:pt x="482" y="523"/>
                    <a:pt x="482" y="523"/>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2"/>
                    <a:pt x="482" y="522"/>
                    <a:pt x="482" y="522"/>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1"/>
                    <a:pt x="482" y="521"/>
                    <a:pt x="482" y="521"/>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20"/>
                    <a:pt x="482" y="520"/>
                    <a:pt x="482" y="520"/>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9"/>
                    <a:pt x="482" y="519"/>
                    <a:pt x="482" y="519"/>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8"/>
                    <a:pt x="482" y="518"/>
                    <a:pt x="482" y="518"/>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7"/>
                    <a:pt x="482" y="517"/>
                    <a:pt x="482" y="517"/>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6"/>
                    <a:pt x="482" y="516"/>
                    <a:pt x="482" y="516"/>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5"/>
                    <a:pt x="482" y="515"/>
                    <a:pt x="482" y="515"/>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4"/>
                    <a:pt x="482" y="514"/>
                    <a:pt x="482" y="514"/>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3"/>
                    <a:pt x="482" y="513"/>
                    <a:pt x="482" y="513"/>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2"/>
                    <a:pt x="482" y="512"/>
                    <a:pt x="482" y="512"/>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1"/>
                    <a:pt x="482" y="511"/>
                    <a:pt x="482" y="511"/>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10"/>
                    <a:pt x="482" y="510"/>
                    <a:pt x="482" y="510"/>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9"/>
                    <a:pt x="482" y="509"/>
                    <a:pt x="482" y="509"/>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8"/>
                    <a:pt x="482" y="508"/>
                    <a:pt x="482" y="508"/>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7"/>
                    <a:pt x="482" y="507"/>
                    <a:pt x="482" y="507"/>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6"/>
                    <a:pt x="482" y="506"/>
                    <a:pt x="482" y="506"/>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5"/>
                    <a:pt x="482" y="505"/>
                    <a:pt x="482" y="505"/>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4"/>
                    <a:pt x="482" y="504"/>
                    <a:pt x="482" y="504"/>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3"/>
                    <a:pt x="482" y="503"/>
                    <a:pt x="482" y="503"/>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2"/>
                    <a:pt x="482" y="502"/>
                    <a:pt x="482" y="502"/>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1"/>
                    <a:pt x="482" y="501"/>
                    <a:pt x="482" y="501"/>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82" y="500"/>
                    <a:pt x="482" y="500"/>
                    <a:pt x="482" y="500"/>
                  </a:cubicBezTo>
                  <a:cubicBezTo>
                    <a:pt x="478" y="495"/>
                    <a:pt x="474" y="491"/>
                    <a:pt x="470" y="486"/>
                  </a:cubicBezTo>
                  <a:cubicBezTo>
                    <a:pt x="473" y="486"/>
                    <a:pt x="473" y="486"/>
                    <a:pt x="473" y="486"/>
                  </a:cubicBezTo>
                  <a:cubicBezTo>
                    <a:pt x="472" y="485"/>
                    <a:pt x="471" y="484"/>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2"/>
                    <a:pt x="470" y="482"/>
                    <a:pt x="470" y="482"/>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1"/>
                    <a:pt x="470" y="481"/>
                    <a:pt x="470" y="481"/>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80"/>
                    <a:pt x="470" y="480"/>
                    <a:pt x="470" y="480"/>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9"/>
                    <a:pt x="470" y="479"/>
                    <a:pt x="470" y="479"/>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8"/>
                    <a:pt x="470" y="478"/>
                    <a:pt x="470" y="478"/>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7"/>
                    <a:pt x="470" y="477"/>
                    <a:pt x="470" y="477"/>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6"/>
                    <a:pt x="470" y="476"/>
                    <a:pt x="470" y="476"/>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5"/>
                    <a:pt x="470" y="475"/>
                    <a:pt x="470" y="475"/>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4"/>
                    <a:pt x="470" y="474"/>
                    <a:pt x="470" y="474"/>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3"/>
                    <a:pt x="470" y="473"/>
                    <a:pt x="470" y="473"/>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2"/>
                    <a:pt x="470" y="472"/>
                    <a:pt x="470" y="472"/>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1"/>
                    <a:pt x="470" y="471"/>
                    <a:pt x="470" y="471"/>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70"/>
                    <a:pt x="470" y="470"/>
                    <a:pt x="470" y="470"/>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9"/>
                    <a:pt x="470" y="469"/>
                    <a:pt x="470" y="469"/>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8"/>
                    <a:pt x="470" y="468"/>
                    <a:pt x="470" y="468"/>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7"/>
                    <a:pt x="470" y="467"/>
                    <a:pt x="470" y="467"/>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6"/>
                    <a:pt x="470" y="466"/>
                    <a:pt x="470" y="466"/>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5"/>
                    <a:pt x="470" y="465"/>
                    <a:pt x="470" y="465"/>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4"/>
                    <a:pt x="470" y="464"/>
                    <a:pt x="470" y="464"/>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3"/>
                    <a:pt x="470" y="463"/>
                    <a:pt x="470" y="463"/>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2"/>
                    <a:pt x="470" y="462"/>
                    <a:pt x="470" y="462"/>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1"/>
                    <a:pt x="470" y="461"/>
                    <a:pt x="470" y="461"/>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60"/>
                    <a:pt x="470" y="460"/>
                    <a:pt x="470" y="460"/>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9"/>
                    <a:pt x="470" y="459"/>
                    <a:pt x="470" y="459"/>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8"/>
                    <a:pt x="470" y="458"/>
                    <a:pt x="470" y="458"/>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7"/>
                    <a:pt x="470" y="457"/>
                    <a:pt x="470" y="457"/>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6"/>
                    <a:pt x="470" y="456"/>
                    <a:pt x="470" y="456"/>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5"/>
                    <a:pt x="470" y="455"/>
                    <a:pt x="470" y="455"/>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4"/>
                    <a:pt x="470" y="454"/>
                    <a:pt x="470" y="454"/>
                  </a:cubicBezTo>
                  <a:cubicBezTo>
                    <a:pt x="470" y="453"/>
                    <a:pt x="470" y="453"/>
                    <a:pt x="470" y="453"/>
                  </a:cubicBezTo>
                  <a:cubicBezTo>
                    <a:pt x="470" y="453"/>
                    <a:pt x="470" y="453"/>
                    <a:pt x="470" y="453"/>
                  </a:cubicBezTo>
                  <a:cubicBezTo>
                    <a:pt x="470" y="453"/>
                    <a:pt x="470" y="453"/>
                    <a:pt x="470" y="453"/>
                  </a:cubicBezTo>
                  <a:cubicBezTo>
                    <a:pt x="470" y="453"/>
                    <a:pt x="470" y="453"/>
                    <a:pt x="470" y="453"/>
                  </a:cubicBezTo>
                  <a:cubicBezTo>
                    <a:pt x="470" y="453"/>
                    <a:pt x="470" y="453"/>
                    <a:pt x="470" y="453"/>
                  </a:cubicBezTo>
                  <a:cubicBezTo>
                    <a:pt x="470" y="453"/>
                    <a:pt x="470" y="453"/>
                    <a:pt x="470" y="453"/>
                  </a:cubicBezTo>
                  <a:cubicBezTo>
                    <a:pt x="470" y="453"/>
                    <a:pt x="470" y="453"/>
                    <a:pt x="470" y="453"/>
                  </a:cubicBezTo>
                  <a:cubicBezTo>
                    <a:pt x="470" y="453"/>
                    <a:pt x="470" y="453"/>
                    <a:pt x="470" y="453"/>
                  </a:cubicBezTo>
                  <a:cubicBezTo>
                    <a:pt x="470" y="453"/>
                    <a:pt x="470" y="453"/>
                    <a:pt x="470" y="453"/>
                  </a:cubicBezTo>
                  <a:cubicBezTo>
                    <a:pt x="470" y="453"/>
                    <a:pt x="470" y="453"/>
                    <a:pt x="470" y="453"/>
                  </a:cubicBezTo>
                  <a:cubicBezTo>
                    <a:pt x="470" y="453"/>
                    <a:pt x="470" y="453"/>
                    <a:pt x="470" y="453"/>
                  </a:cubicBezTo>
                  <a:cubicBezTo>
                    <a:pt x="470" y="453"/>
                    <a:pt x="470" y="453"/>
                    <a:pt x="470" y="453"/>
                  </a:cubicBezTo>
                  <a:cubicBezTo>
                    <a:pt x="470" y="453"/>
                    <a:pt x="470" y="453"/>
                    <a:pt x="470" y="453"/>
                  </a:cubicBezTo>
                  <a:cubicBezTo>
                    <a:pt x="519" y="441"/>
                    <a:pt x="519" y="441"/>
                    <a:pt x="519" y="441"/>
                  </a:cubicBezTo>
                  <a:cubicBezTo>
                    <a:pt x="520" y="441"/>
                    <a:pt x="520" y="442"/>
                    <a:pt x="520" y="442"/>
                  </a:cubicBezTo>
                  <a:cubicBezTo>
                    <a:pt x="523" y="446"/>
                    <a:pt x="526" y="449"/>
                    <a:pt x="529" y="453"/>
                  </a:cubicBezTo>
                  <a:cubicBezTo>
                    <a:pt x="533" y="457"/>
                    <a:pt x="536" y="460"/>
                    <a:pt x="540" y="464"/>
                  </a:cubicBezTo>
                  <a:cubicBezTo>
                    <a:pt x="540" y="464"/>
                    <a:pt x="541" y="464"/>
                    <a:pt x="541" y="464"/>
                  </a:cubicBezTo>
                  <a:cubicBezTo>
                    <a:pt x="551" y="458"/>
                    <a:pt x="551" y="458"/>
                    <a:pt x="551" y="458"/>
                  </a:cubicBezTo>
                  <a:cubicBezTo>
                    <a:pt x="550" y="457"/>
                    <a:pt x="550" y="455"/>
                    <a:pt x="550" y="453"/>
                  </a:cubicBezTo>
                  <a:cubicBezTo>
                    <a:pt x="550" y="453"/>
                    <a:pt x="550" y="452"/>
                    <a:pt x="551" y="452"/>
                  </a:cubicBezTo>
                  <a:cubicBezTo>
                    <a:pt x="550" y="452"/>
                    <a:pt x="550" y="451"/>
                    <a:pt x="550" y="451"/>
                  </a:cubicBezTo>
                  <a:cubicBezTo>
                    <a:pt x="550" y="451"/>
                    <a:pt x="550" y="451"/>
                    <a:pt x="550" y="451"/>
                  </a:cubicBezTo>
                  <a:cubicBezTo>
                    <a:pt x="550" y="450"/>
                    <a:pt x="550" y="450"/>
                    <a:pt x="550" y="450"/>
                  </a:cubicBezTo>
                  <a:cubicBezTo>
                    <a:pt x="550" y="450"/>
                    <a:pt x="550" y="450"/>
                    <a:pt x="550" y="450"/>
                  </a:cubicBezTo>
                  <a:cubicBezTo>
                    <a:pt x="550" y="450"/>
                    <a:pt x="550" y="450"/>
                    <a:pt x="550" y="450"/>
                  </a:cubicBezTo>
                  <a:cubicBezTo>
                    <a:pt x="550" y="450"/>
                    <a:pt x="550" y="450"/>
                    <a:pt x="550" y="450"/>
                  </a:cubicBezTo>
                  <a:cubicBezTo>
                    <a:pt x="550" y="450"/>
                    <a:pt x="550" y="450"/>
                    <a:pt x="550" y="450"/>
                  </a:cubicBezTo>
                  <a:cubicBezTo>
                    <a:pt x="550" y="450"/>
                    <a:pt x="550" y="450"/>
                    <a:pt x="550" y="450"/>
                  </a:cubicBezTo>
                  <a:cubicBezTo>
                    <a:pt x="550" y="450"/>
                    <a:pt x="550" y="450"/>
                    <a:pt x="550" y="450"/>
                  </a:cubicBezTo>
                  <a:cubicBezTo>
                    <a:pt x="550" y="450"/>
                    <a:pt x="550" y="450"/>
                    <a:pt x="550" y="450"/>
                  </a:cubicBezTo>
                  <a:cubicBezTo>
                    <a:pt x="550" y="450"/>
                    <a:pt x="550" y="450"/>
                    <a:pt x="550" y="450"/>
                  </a:cubicBezTo>
                  <a:cubicBezTo>
                    <a:pt x="550" y="449"/>
                    <a:pt x="550" y="449"/>
                    <a:pt x="550" y="449"/>
                  </a:cubicBezTo>
                  <a:cubicBezTo>
                    <a:pt x="550" y="449"/>
                    <a:pt x="550" y="449"/>
                    <a:pt x="550" y="449"/>
                  </a:cubicBezTo>
                  <a:cubicBezTo>
                    <a:pt x="550" y="449"/>
                    <a:pt x="550" y="449"/>
                    <a:pt x="550" y="449"/>
                  </a:cubicBezTo>
                  <a:cubicBezTo>
                    <a:pt x="550" y="449"/>
                    <a:pt x="550" y="449"/>
                    <a:pt x="550" y="449"/>
                  </a:cubicBezTo>
                  <a:cubicBezTo>
                    <a:pt x="550" y="449"/>
                    <a:pt x="550" y="449"/>
                    <a:pt x="550" y="449"/>
                  </a:cubicBezTo>
                  <a:cubicBezTo>
                    <a:pt x="550" y="449"/>
                    <a:pt x="550" y="449"/>
                    <a:pt x="550" y="449"/>
                  </a:cubicBezTo>
                  <a:cubicBezTo>
                    <a:pt x="550" y="449"/>
                    <a:pt x="550" y="449"/>
                    <a:pt x="550" y="449"/>
                  </a:cubicBezTo>
                  <a:cubicBezTo>
                    <a:pt x="550" y="449"/>
                    <a:pt x="550" y="449"/>
                    <a:pt x="550" y="449"/>
                  </a:cubicBezTo>
                  <a:cubicBezTo>
                    <a:pt x="550" y="448"/>
                    <a:pt x="550" y="448"/>
                    <a:pt x="550" y="448"/>
                  </a:cubicBezTo>
                  <a:cubicBezTo>
                    <a:pt x="550" y="448"/>
                    <a:pt x="550" y="448"/>
                    <a:pt x="550" y="448"/>
                  </a:cubicBezTo>
                  <a:cubicBezTo>
                    <a:pt x="550" y="448"/>
                    <a:pt x="550" y="448"/>
                    <a:pt x="550" y="448"/>
                  </a:cubicBezTo>
                  <a:cubicBezTo>
                    <a:pt x="550" y="448"/>
                    <a:pt x="550" y="448"/>
                    <a:pt x="550" y="448"/>
                  </a:cubicBezTo>
                  <a:cubicBezTo>
                    <a:pt x="550" y="448"/>
                    <a:pt x="550" y="448"/>
                    <a:pt x="550" y="448"/>
                  </a:cubicBezTo>
                  <a:cubicBezTo>
                    <a:pt x="550" y="448"/>
                    <a:pt x="550" y="448"/>
                    <a:pt x="550" y="448"/>
                  </a:cubicBezTo>
                  <a:cubicBezTo>
                    <a:pt x="550" y="448"/>
                    <a:pt x="550" y="448"/>
                    <a:pt x="550" y="448"/>
                  </a:cubicBezTo>
                  <a:cubicBezTo>
                    <a:pt x="550" y="448"/>
                    <a:pt x="550" y="448"/>
                    <a:pt x="550" y="448"/>
                  </a:cubicBezTo>
                  <a:cubicBezTo>
                    <a:pt x="550" y="448"/>
                    <a:pt x="550" y="448"/>
                    <a:pt x="550" y="448"/>
                  </a:cubicBezTo>
                  <a:cubicBezTo>
                    <a:pt x="550" y="447"/>
                    <a:pt x="550" y="447"/>
                    <a:pt x="550" y="447"/>
                  </a:cubicBezTo>
                  <a:cubicBezTo>
                    <a:pt x="550" y="447"/>
                    <a:pt x="550" y="447"/>
                    <a:pt x="550" y="447"/>
                  </a:cubicBezTo>
                  <a:cubicBezTo>
                    <a:pt x="550" y="447"/>
                    <a:pt x="550" y="447"/>
                    <a:pt x="550" y="447"/>
                  </a:cubicBezTo>
                  <a:cubicBezTo>
                    <a:pt x="550" y="447"/>
                    <a:pt x="550" y="447"/>
                    <a:pt x="550" y="447"/>
                  </a:cubicBezTo>
                  <a:cubicBezTo>
                    <a:pt x="550" y="447"/>
                    <a:pt x="550" y="447"/>
                    <a:pt x="550" y="447"/>
                  </a:cubicBezTo>
                  <a:cubicBezTo>
                    <a:pt x="550" y="447"/>
                    <a:pt x="550" y="447"/>
                    <a:pt x="550" y="447"/>
                  </a:cubicBezTo>
                  <a:cubicBezTo>
                    <a:pt x="550" y="447"/>
                    <a:pt x="550" y="447"/>
                    <a:pt x="550" y="447"/>
                  </a:cubicBezTo>
                  <a:cubicBezTo>
                    <a:pt x="550" y="447"/>
                    <a:pt x="550" y="447"/>
                    <a:pt x="550" y="447"/>
                  </a:cubicBezTo>
                  <a:cubicBezTo>
                    <a:pt x="550" y="446"/>
                    <a:pt x="550" y="446"/>
                    <a:pt x="550" y="446"/>
                  </a:cubicBezTo>
                  <a:cubicBezTo>
                    <a:pt x="550" y="446"/>
                    <a:pt x="550" y="446"/>
                    <a:pt x="550" y="446"/>
                  </a:cubicBezTo>
                  <a:cubicBezTo>
                    <a:pt x="550" y="446"/>
                    <a:pt x="550" y="446"/>
                    <a:pt x="550" y="446"/>
                  </a:cubicBezTo>
                  <a:cubicBezTo>
                    <a:pt x="550" y="446"/>
                    <a:pt x="550" y="446"/>
                    <a:pt x="550" y="446"/>
                  </a:cubicBezTo>
                  <a:cubicBezTo>
                    <a:pt x="550" y="446"/>
                    <a:pt x="550" y="446"/>
                    <a:pt x="550" y="446"/>
                  </a:cubicBezTo>
                  <a:cubicBezTo>
                    <a:pt x="550" y="446"/>
                    <a:pt x="550" y="446"/>
                    <a:pt x="550" y="446"/>
                  </a:cubicBezTo>
                  <a:cubicBezTo>
                    <a:pt x="550" y="446"/>
                    <a:pt x="550" y="446"/>
                    <a:pt x="550" y="446"/>
                  </a:cubicBezTo>
                  <a:cubicBezTo>
                    <a:pt x="550" y="446"/>
                    <a:pt x="550" y="446"/>
                    <a:pt x="550" y="446"/>
                  </a:cubicBezTo>
                  <a:cubicBezTo>
                    <a:pt x="550" y="446"/>
                    <a:pt x="550" y="446"/>
                    <a:pt x="550" y="446"/>
                  </a:cubicBezTo>
                  <a:cubicBezTo>
                    <a:pt x="550" y="445"/>
                    <a:pt x="550" y="445"/>
                    <a:pt x="550" y="445"/>
                  </a:cubicBezTo>
                  <a:cubicBezTo>
                    <a:pt x="550" y="445"/>
                    <a:pt x="550" y="445"/>
                    <a:pt x="550" y="445"/>
                  </a:cubicBezTo>
                  <a:cubicBezTo>
                    <a:pt x="550" y="445"/>
                    <a:pt x="550" y="445"/>
                    <a:pt x="550" y="445"/>
                  </a:cubicBezTo>
                  <a:cubicBezTo>
                    <a:pt x="550" y="445"/>
                    <a:pt x="550" y="445"/>
                    <a:pt x="550" y="445"/>
                  </a:cubicBezTo>
                  <a:cubicBezTo>
                    <a:pt x="550" y="445"/>
                    <a:pt x="550" y="445"/>
                    <a:pt x="550" y="445"/>
                  </a:cubicBezTo>
                  <a:cubicBezTo>
                    <a:pt x="550" y="445"/>
                    <a:pt x="550" y="445"/>
                    <a:pt x="550" y="445"/>
                  </a:cubicBezTo>
                  <a:cubicBezTo>
                    <a:pt x="550" y="445"/>
                    <a:pt x="550" y="445"/>
                    <a:pt x="550" y="445"/>
                  </a:cubicBezTo>
                  <a:cubicBezTo>
                    <a:pt x="550" y="445"/>
                    <a:pt x="550" y="445"/>
                    <a:pt x="550" y="445"/>
                  </a:cubicBezTo>
                  <a:cubicBezTo>
                    <a:pt x="550" y="445"/>
                    <a:pt x="550" y="445"/>
                    <a:pt x="550" y="445"/>
                  </a:cubicBezTo>
                  <a:cubicBezTo>
                    <a:pt x="550" y="444"/>
                    <a:pt x="550" y="444"/>
                    <a:pt x="550" y="444"/>
                  </a:cubicBezTo>
                  <a:cubicBezTo>
                    <a:pt x="550" y="444"/>
                    <a:pt x="550" y="444"/>
                    <a:pt x="550" y="444"/>
                  </a:cubicBezTo>
                  <a:cubicBezTo>
                    <a:pt x="550" y="444"/>
                    <a:pt x="550" y="444"/>
                    <a:pt x="550" y="444"/>
                  </a:cubicBezTo>
                  <a:cubicBezTo>
                    <a:pt x="550" y="444"/>
                    <a:pt x="550" y="444"/>
                    <a:pt x="550" y="444"/>
                  </a:cubicBezTo>
                  <a:cubicBezTo>
                    <a:pt x="550" y="444"/>
                    <a:pt x="550" y="444"/>
                    <a:pt x="550" y="444"/>
                  </a:cubicBezTo>
                  <a:cubicBezTo>
                    <a:pt x="550" y="444"/>
                    <a:pt x="550" y="444"/>
                    <a:pt x="550" y="444"/>
                  </a:cubicBezTo>
                  <a:cubicBezTo>
                    <a:pt x="550" y="444"/>
                    <a:pt x="550" y="444"/>
                    <a:pt x="550" y="444"/>
                  </a:cubicBezTo>
                  <a:cubicBezTo>
                    <a:pt x="550" y="444"/>
                    <a:pt x="550" y="444"/>
                    <a:pt x="550" y="444"/>
                  </a:cubicBezTo>
                  <a:cubicBezTo>
                    <a:pt x="550" y="443"/>
                    <a:pt x="550" y="443"/>
                    <a:pt x="550" y="443"/>
                  </a:cubicBezTo>
                  <a:cubicBezTo>
                    <a:pt x="550" y="443"/>
                    <a:pt x="550" y="443"/>
                    <a:pt x="550" y="443"/>
                  </a:cubicBezTo>
                  <a:cubicBezTo>
                    <a:pt x="550" y="443"/>
                    <a:pt x="550" y="443"/>
                    <a:pt x="550" y="443"/>
                  </a:cubicBezTo>
                  <a:cubicBezTo>
                    <a:pt x="550" y="443"/>
                    <a:pt x="550" y="443"/>
                    <a:pt x="550" y="443"/>
                  </a:cubicBezTo>
                  <a:cubicBezTo>
                    <a:pt x="550" y="443"/>
                    <a:pt x="550" y="443"/>
                    <a:pt x="550" y="443"/>
                  </a:cubicBezTo>
                  <a:cubicBezTo>
                    <a:pt x="550" y="443"/>
                    <a:pt x="550" y="443"/>
                    <a:pt x="550" y="443"/>
                  </a:cubicBezTo>
                  <a:cubicBezTo>
                    <a:pt x="550" y="443"/>
                    <a:pt x="550" y="443"/>
                    <a:pt x="550" y="443"/>
                  </a:cubicBezTo>
                  <a:cubicBezTo>
                    <a:pt x="550" y="443"/>
                    <a:pt x="550" y="443"/>
                    <a:pt x="550" y="443"/>
                  </a:cubicBezTo>
                  <a:cubicBezTo>
                    <a:pt x="550" y="443"/>
                    <a:pt x="550" y="443"/>
                    <a:pt x="550" y="443"/>
                  </a:cubicBezTo>
                  <a:cubicBezTo>
                    <a:pt x="550" y="442"/>
                    <a:pt x="550" y="442"/>
                    <a:pt x="550" y="442"/>
                  </a:cubicBezTo>
                  <a:cubicBezTo>
                    <a:pt x="550" y="442"/>
                    <a:pt x="550" y="442"/>
                    <a:pt x="550" y="442"/>
                  </a:cubicBezTo>
                  <a:cubicBezTo>
                    <a:pt x="550" y="442"/>
                    <a:pt x="550" y="442"/>
                    <a:pt x="550" y="442"/>
                  </a:cubicBezTo>
                  <a:cubicBezTo>
                    <a:pt x="550" y="442"/>
                    <a:pt x="550" y="442"/>
                    <a:pt x="550" y="442"/>
                  </a:cubicBezTo>
                  <a:cubicBezTo>
                    <a:pt x="550" y="442"/>
                    <a:pt x="550" y="442"/>
                    <a:pt x="550" y="442"/>
                  </a:cubicBezTo>
                  <a:cubicBezTo>
                    <a:pt x="550" y="442"/>
                    <a:pt x="550" y="442"/>
                    <a:pt x="550" y="442"/>
                  </a:cubicBezTo>
                  <a:cubicBezTo>
                    <a:pt x="550" y="442"/>
                    <a:pt x="550" y="442"/>
                    <a:pt x="550" y="442"/>
                  </a:cubicBezTo>
                  <a:cubicBezTo>
                    <a:pt x="550" y="442"/>
                    <a:pt x="550" y="442"/>
                    <a:pt x="550" y="442"/>
                  </a:cubicBezTo>
                  <a:cubicBezTo>
                    <a:pt x="550" y="442"/>
                    <a:pt x="550" y="442"/>
                    <a:pt x="550" y="442"/>
                  </a:cubicBezTo>
                  <a:cubicBezTo>
                    <a:pt x="550" y="441"/>
                    <a:pt x="550" y="441"/>
                    <a:pt x="550" y="441"/>
                  </a:cubicBezTo>
                  <a:cubicBezTo>
                    <a:pt x="550" y="441"/>
                    <a:pt x="550" y="441"/>
                    <a:pt x="550" y="441"/>
                  </a:cubicBezTo>
                  <a:cubicBezTo>
                    <a:pt x="550" y="441"/>
                    <a:pt x="550" y="441"/>
                    <a:pt x="550" y="441"/>
                  </a:cubicBezTo>
                  <a:cubicBezTo>
                    <a:pt x="550" y="441"/>
                    <a:pt x="550" y="441"/>
                    <a:pt x="550" y="441"/>
                  </a:cubicBezTo>
                  <a:cubicBezTo>
                    <a:pt x="550" y="441"/>
                    <a:pt x="550" y="441"/>
                    <a:pt x="550" y="441"/>
                  </a:cubicBezTo>
                  <a:cubicBezTo>
                    <a:pt x="550" y="441"/>
                    <a:pt x="550" y="441"/>
                    <a:pt x="550" y="441"/>
                  </a:cubicBezTo>
                  <a:cubicBezTo>
                    <a:pt x="550" y="441"/>
                    <a:pt x="550" y="441"/>
                    <a:pt x="550" y="441"/>
                  </a:cubicBezTo>
                  <a:cubicBezTo>
                    <a:pt x="550" y="441"/>
                    <a:pt x="550" y="441"/>
                    <a:pt x="550" y="441"/>
                  </a:cubicBezTo>
                  <a:cubicBezTo>
                    <a:pt x="550" y="440"/>
                    <a:pt x="550" y="440"/>
                    <a:pt x="550" y="440"/>
                  </a:cubicBezTo>
                  <a:cubicBezTo>
                    <a:pt x="550" y="440"/>
                    <a:pt x="550" y="440"/>
                    <a:pt x="550" y="440"/>
                  </a:cubicBezTo>
                  <a:cubicBezTo>
                    <a:pt x="550" y="440"/>
                    <a:pt x="550" y="440"/>
                    <a:pt x="550" y="440"/>
                  </a:cubicBezTo>
                  <a:cubicBezTo>
                    <a:pt x="550" y="440"/>
                    <a:pt x="550" y="440"/>
                    <a:pt x="550" y="440"/>
                  </a:cubicBezTo>
                  <a:cubicBezTo>
                    <a:pt x="550" y="440"/>
                    <a:pt x="550" y="440"/>
                    <a:pt x="550" y="440"/>
                  </a:cubicBezTo>
                  <a:cubicBezTo>
                    <a:pt x="550" y="440"/>
                    <a:pt x="550" y="440"/>
                    <a:pt x="550" y="440"/>
                  </a:cubicBezTo>
                  <a:cubicBezTo>
                    <a:pt x="550" y="440"/>
                    <a:pt x="550" y="440"/>
                    <a:pt x="550" y="440"/>
                  </a:cubicBezTo>
                  <a:cubicBezTo>
                    <a:pt x="550" y="440"/>
                    <a:pt x="550" y="440"/>
                    <a:pt x="550" y="440"/>
                  </a:cubicBezTo>
                  <a:cubicBezTo>
                    <a:pt x="550" y="440"/>
                    <a:pt x="550" y="440"/>
                    <a:pt x="550" y="440"/>
                  </a:cubicBezTo>
                  <a:cubicBezTo>
                    <a:pt x="550" y="439"/>
                    <a:pt x="550" y="439"/>
                    <a:pt x="550" y="439"/>
                  </a:cubicBezTo>
                  <a:cubicBezTo>
                    <a:pt x="550" y="439"/>
                    <a:pt x="550" y="439"/>
                    <a:pt x="550" y="439"/>
                  </a:cubicBezTo>
                  <a:cubicBezTo>
                    <a:pt x="550" y="439"/>
                    <a:pt x="550" y="439"/>
                    <a:pt x="550" y="439"/>
                  </a:cubicBezTo>
                  <a:cubicBezTo>
                    <a:pt x="550" y="439"/>
                    <a:pt x="550" y="439"/>
                    <a:pt x="550" y="439"/>
                  </a:cubicBezTo>
                  <a:cubicBezTo>
                    <a:pt x="550" y="439"/>
                    <a:pt x="550" y="439"/>
                    <a:pt x="550" y="439"/>
                  </a:cubicBezTo>
                  <a:cubicBezTo>
                    <a:pt x="550" y="439"/>
                    <a:pt x="550" y="439"/>
                    <a:pt x="550" y="439"/>
                  </a:cubicBezTo>
                  <a:cubicBezTo>
                    <a:pt x="550" y="439"/>
                    <a:pt x="550" y="439"/>
                    <a:pt x="550" y="439"/>
                  </a:cubicBezTo>
                  <a:cubicBezTo>
                    <a:pt x="550" y="439"/>
                    <a:pt x="550" y="439"/>
                    <a:pt x="550" y="439"/>
                  </a:cubicBezTo>
                  <a:cubicBezTo>
                    <a:pt x="550" y="439"/>
                    <a:pt x="550" y="439"/>
                    <a:pt x="550" y="439"/>
                  </a:cubicBezTo>
                  <a:cubicBezTo>
                    <a:pt x="550" y="438"/>
                    <a:pt x="550" y="438"/>
                    <a:pt x="550" y="438"/>
                  </a:cubicBezTo>
                  <a:cubicBezTo>
                    <a:pt x="550" y="438"/>
                    <a:pt x="550" y="438"/>
                    <a:pt x="550" y="438"/>
                  </a:cubicBezTo>
                  <a:cubicBezTo>
                    <a:pt x="550" y="438"/>
                    <a:pt x="550" y="438"/>
                    <a:pt x="550" y="438"/>
                  </a:cubicBezTo>
                  <a:cubicBezTo>
                    <a:pt x="550" y="438"/>
                    <a:pt x="550" y="438"/>
                    <a:pt x="550" y="438"/>
                  </a:cubicBezTo>
                  <a:cubicBezTo>
                    <a:pt x="550" y="438"/>
                    <a:pt x="550" y="438"/>
                    <a:pt x="550" y="438"/>
                  </a:cubicBezTo>
                  <a:cubicBezTo>
                    <a:pt x="550" y="438"/>
                    <a:pt x="550" y="438"/>
                    <a:pt x="550" y="438"/>
                  </a:cubicBezTo>
                  <a:cubicBezTo>
                    <a:pt x="550" y="438"/>
                    <a:pt x="550" y="438"/>
                    <a:pt x="550" y="438"/>
                  </a:cubicBezTo>
                  <a:cubicBezTo>
                    <a:pt x="550" y="438"/>
                    <a:pt x="550" y="438"/>
                    <a:pt x="550" y="438"/>
                  </a:cubicBezTo>
                  <a:cubicBezTo>
                    <a:pt x="550" y="437"/>
                    <a:pt x="550" y="437"/>
                    <a:pt x="550" y="437"/>
                  </a:cubicBezTo>
                  <a:cubicBezTo>
                    <a:pt x="550" y="437"/>
                    <a:pt x="550" y="437"/>
                    <a:pt x="550" y="437"/>
                  </a:cubicBezTo>
                  <a:cubicBezTo>
                    <a:pt x="550" y="437"/>
                    <a:pt x="550" y="437"/>
                    <a:pt x="550" y="437"/>
                  </a:cubicBezTo>
                  <a:cubicBezTo>
                    <a:pt x="550" y="437"/>
                    <a:pt x="550" y="437"/>
                    <a:pt x="550" y="437"/>
                  </a:cubicBezTo>
                  <a:cubicBezTo>
                    <a:pt x="550" y="437"/>
                    <a:pt x="550" y="437"/>
                    <a:pt x="550" y="437"/>
                  </a:cubicBezTo>
                  <a:cubicBezTo>
                    <a:pt x="550" y="437"/>
                    <a:pt x="550" y="437"/>
                    <a:pt x="550" y="437"/>
                  </a:cubicBezTo>
                  <a:cubicBezTo>
                    <a:pt x="550" y="437"/>
                    <a:pt x="550" y="437"/>
                    <a:pt x="550" y="437"/>
                  </a:cubicBezTo>
                  <a:cubicBezTo>
                    <a:pt x="550" y="437"/>
                    <a:pt x="550" y="437"/>
                    <a:pt x="550" y="437"/>
                  </a:cubicBezTo>
                  <a:cubicBezTo>
                    <a:pt x="550" y="437"/>
                    <a:pt x="550" y="437"/>
                    <a:pt x="550" y="437"/>
                  </a:cubicBezTo>
                  <a:cubicBezTo>
                    <a:pt x="550" y="436"/>
                    <a:pt x="550" y="436"/>
                    <a:pt x="550" y="436"/>
                  </a:cubicBezTo>
                  <a:cubicBezTo>
                    <a:pt x="550" y="436"/>
                    <a:pt x="550" y="436"/>
                    <a:pt x="550" y="436"/>
                  </a:cubicBezTo>
                  <a:cubicBezTo>
                    <a:pt x="550" y="436"/>
                    <a:pt x="550" y="436"/>
                    <a:pt x="550" y="436"/>
                  </a:cubicBezTo>
                  <a:cubicBezTo>
                    <a:pt x="550" y="436"/>
                    <a:pt x="550" y="436"/>
                    <a:pt x="550" y="436"/>
                  </a:cubicBezTo>
                  <a:cubicBezTo>
                    <a:pt x="550" y="436"/>
                    <a:pt x="550" y="436"/>
                    <a:pt x="550" y="436"/>
                  </a:cubicBezTo>
                  <a:cubicBezTo>
                    <a:pt x="550" y="436"/>
                    <a:pt x="550" y="436"/>
                    <a:pt x="550" y="436"/>
                  </a:cubicBezTo>
                  <a:cubicBezTo>
                    <a:pt x="550" y="436"/>
                    <a:pt x="550" y="436"/>
                    <a:pt x="550" y="436"/>
                  </a:cubicBezTo>
                  <a:cubicBezTo>
                    <a:pt x="550" y="436"/>
                    <a:pt x="550" y="436"/>
                    <a:pt x="550" y="436"/>
                  </a:cubicBezTo>
                  <a:cubicBezTo>
                    <a:pt x="550" y="436"/>
                    <a:pt x="550" y="436"/>
                    <a:pt x="550" y="436"/>
                  </a:cubicBezTo>
                  <a:cubicBezTo>
                    <a:pt x="550" y="435"/>
                    <a:pt x="550" y="435"/>
                    <a:pt x="550" y="435"/>
                  </a:cubicBezTo>
                  <a:cubicBezTo>
                    <a:pt x="550" y="435"/>
                    <a:pt x="550" y="435"/>
                    <a:pt x="550" y="435"/>
                  </a:cubicBezTo>
                  <a:cubicBezTo>
                    <a:pt x="550" y="435"/>
                    <a:pt x="550" y="435"/>
                    <a:pt x="550" y="435"/>
                  </a:cubicBezTo>
                  <a:cubicBezTo>
                    <a:pt x="550" y="435"/>
                    <a:pt x="550" y="435"/>
                    <a:pt x="550" y="435"/>
                  </a:cubicBezTo>
                  <a:cubicBezTo>
                    <a:pt x="550" y="435"/>
                    <a:pt x="550" y="435"/>
                    <a:pt x="550" y="435"/>
                  </a:cubicBezTo>
                  <a:cubicBezTo>
                    <a:pt x="550" y="435"/>
                    <a:pt x="550" y="435"/>
                    <a:pt x="550" y="435"/>
                  </a:cubicBezTo>
                  <a:cubicBezTo>
                    <a:pt x="550" y="435"/>
                    <a:pt x="550" y="435"/>
                    <a:pt x="550" y="435"/>
                  </a:cubicBezTo>
                  <a:cubicBezTo>
                    <a:pt x="550" y="435"/>
                    <a:pt x="550" y="435"/>
                    <a:pt x="550" y="435"/>
                  </a:cubicBezTo>
                  <a:cubicBezTo>
                    <a:pt x="550" y="434"/>
                    <a:pt x="550" y="434"/>
                    <a:pt x="550" y="434"/>
                  </a:cubicBezTo>
                  <a:cubicBezTo>
                    <a:pt x="550" y="434"/>
                    <a:pt x="550" y="434"/>
                    <a:pt x="550" y="434"/>
                  </a:cubicBezTo>
                  <a:cubicBezTo>
                    <a:pt x="550" y="434"/>
                    <a:pt x="550" y="434"/>
                    <a:pt x="550" y="434"/>
                  </a:cubicBezTo>
                  <a:cubicBezTo>
                    <a:pt x="550" y="434"/>
                    <a:pt x="550" y="434"/>
                    <a:pt x="550" y="434"/>
                  </a:cubicBezTo>
                  <a:cubicBezTo>
                    <a:pt x="550" y="434"/>
                    <a:pt x="550" y="434"/>
                    <a:pt x="550" y="434"/>
                  </a:cubicBezTo>
                  <a:cubicBezTo>
                    <a:pt x="550" y="434"/>
                    <a:pt x="550" y="434"/>
                    <a:pt x="550" y="434"/>
                  </a:cubicBezTo>
                  <a:cubicBezTo>
                    <a:pt x="550" y="434"/>
                    <a:pt x="550" y="434"/>
                    <a:pt x="550" y="434"/>
                  </a:cubicBezTo>
                  <a:cubicBezTo>
                    <a:pt x="550" y="434"/>
                    <a:pt x="550" y="434"/>
                    <a:pt x="550" y="434"/>
                  </a:cubicBezTo>
                  <a:cubicBezTo>
                    <a:pt x="550" y="434"/>
                    <a:pt x="550" y="434"/>
                    <a:pt x="550" y="434"/>
                  </a:cubicBezTo>
                  <a:cubicBezTo>
                    <a:pt x="550" y="433"/>
                    <a:pt x="550" y="433"/>
                    <a:pt x="550" y="433"/>
                  </a:cubicBezTo>
                  <a:cubicBezTo>
                    <a:pt x="550" y="433"/>
                    <a:pt x="550" y="433"/>
                    <a:pt x="550" y="433"/>
                  </a:cubicBezTo>
                  <a:cubicBezTo>
                    <a:pt x="550" y="433"/>
                    <a:pt x="550" y="433"/>
                    <a:pt x="550" y="433"/>
                  </a:cubicBezTo>
                  <a:cubicBezTo>
                    <a:pt x="550" y="433"/>
                    <a:pt x="550" y="433"/>
                    <a:pt x="550" y="433"/>
                  </a:cubicBezTo>
                  <a:cubicBezTo>
                    <a:pt x="550" y="433"/>
                    <a:pt x="550" y="433"/>
                    <a:pt x="550" y="433"/>
                  </a:cubicBezTo>
                  <a:cubicBezTo>
                    <a:pt x="550" y="433"/>
                    <a:pt x="550" y="433"/>
                    <a:pt x="550" y="433"/>
                  </a:cubicBezTo>
                  <a:cubicBezTo>
                    <a:pt x="550" y="433"/>
                    <a:pt x="550" y="433"/>
                    <a:pt x="550" y="433"/>
                  </a:cubicBezTo>
                  <a:cubicBezTo>
                    <a:pt x="550" y="433"/>
                    <a:pt x="550" y="433"/>
                    <a:pt x="550" y="433"/>
                  </a:cubicBezTo>
                  <a:cubicBezTo>
                    <a:pt x="550" y="432"/>
                    <a:pt x="550" y="432"/>
                    <a:pt x="550" y="432"/>
                  </a:cubicBezTo>
                  <a:cubicBezTo>
                    <a:pt x="550" y="432"/>
                    <a:pt x="550" y="432"/>
                    <a:pt x="550" y="432"/>
                  </a:cubicBezTo>
                  <a:cubicBezTo>
                    <a:pt x="550" y="432"/>
                    <a:pt x="550" y="432"/>
                    <a:pt x="550" y="432"/>
                  </a:cubicBezTo>
                  <a:cubicBezTo>
                    <a:pt x="550" y="432"/>
                    <a:pt x="550" y="432"/>
                    <a:pt x="550" y="432"/>
                  </a:cubicBezTo>
                  <a:cubicBezTo>
                    <a:pt x="550" y="432"/>
                    <a:pt x="550" y="432"/>
                    <a:pt x="550" y="432"/>
                  </a:cubicBezTo>
                  <a:cubicBezTo>
                    <a:pt x="550" y="432"/>
                    <a:pt x="550" y="432"/>
                    <a:pt x="550" y="432"/>
                  </a:cubicBezTo>
                  <a:cubicBezTo>
                    <a:pt x="550" y="432"/>
                    <a:pt x="550" y="432"/>
                    <a:pt x="550" y="432"/>
                  </a:cubicBezTo>
                  <a:cubicBezTo>
                    <a:pt x="550" y="432"/>
                    <a:pt x="550" y="432"/>
                    <a:pt x="550" y="432"/>
                  </a:cubicBezTo>
                  <a:cubicBezTo>
                    <a:pt x="550" y="432"/>
                    <a:pt x="550" y="432"/>
                    <a:pt x="550" y="432"/>
                  </a:cubicBezTo>
                  <a:cubicBezTo>
                    <a:pt x="550" y="431"/>
                    <a:pt x="550" y="431"/>
                    <a:pt x="550" y="431"/>
                  </a:cubicBezTo>
                  <a:cubicBezTo>
                    <a:pt x="550" y="431"/>
                    <a:pt x="550" y="431"/>
                    <a:pt x="550" y="431"/>
                  </a:cubicBezTo>
                  <a:cubicBezTo>
                    <a:pt x="550" y="431"/>
                    <a:pt x="550" y="431"/>
                    <a:pt x="550" y="431"/>
                  </a:cubicBezTo>
                  <a:cubicBezTo>
                    <a:pt x="550" y="431"/>
                    <a:pt x="550" y="431"/>
                    <a:pt x="550" y="431"/>
                  </a:cubicBezTo>
                  <a:cubicBezTo>
                    <a:pt x="550" y="431"/>
                    <a:pt x="550" y="431"/>
                    <a:pt x="550" y="431"/>
                  </a:cubicBezTo>
                  <a:cubicBezTo>
                    <a:pt x="550" y="431"/>
                    <a:pt x="550" y="431"/>
                    <a:pt x="550" y="431"/>
                  </a:cubicBezTo>
                  <a:cubicBezTo>
                    <a:pt x="550" y="431"/>
                    <a:pt x="550" y="431"/>
                    <a:pt x="550" y="431"/>
                  </a:cubicBezTo>
                  <a:cubicBezTo>
                    <a:pt x="550" y="431"/>
                    <a:pt x="550" y="431"/>
                    <a:pt x="550" y="431"/>
                  </a:cubicBezTo>
                  <a:cubicBezTo>
                    <a:pt x="550" y="431"/>
                    <a:pt x="550" y="431"/>
                    <a:pt x="550" y="431"/>
                  </a:cubicBezTo>
                  <a:cubicBezTo>
                    <a:pt x="550" y="430"/>
                    <a:pt x="550" y="430"/>
                    <a:pt x="550" y="430"/>
                  </a:cubicBezTo>
                  <a:cubicBezTo>
                    <a:pt x="550" y="430"/>
                    <a:pt x="550" y="430"/>
                    <a:pt x="550" y="430"/>
                  </a:cubicBezTo>
                  <a:cubicBezTo>
                    <a:pt x="550" y="430"/>
                    <a:pt x="550" y="430"/>
                    <a:pt x="550" y="430"/>
                  </a:cubicBezTo>
                  <a:cubicBezTo>
                    <a:pt x="550" y="430"/>
                    <a:pt x="550" y="430"/>
                    <a:pt x="550" y="430"/>
                  </a:cubicBezTo>
                  <a:cubicBezTo>
                    <a:pt x="550" y="430"/>
                    <a:pt x="550" y="430"/>
                    <a:pt x="550" y="430"/>
                  </a:cubicBezTo>
                  <a:cubicBezTo>
                    <a:pt x="550" y="430"/>
                    <a:pt x="550" y="430"/>
                    <a:pt x="550" y="430"/>
                  </a:cubicBezTo>
                  <a:cubicBezTo>
                    <a:pt x="550" y="430"/>
                    <a:pt x="550" y="430"/>
                    <a:pt x="550" y="430"/>
                  </a:cubicBezTo>
                  <a:cubicBezTo>
                    <a:pt x="550" y="430"/>
                    <a:pt x="550" y="430"/>
                    <a:pt x="550" y="430"/>
                  </a:cubicBezTo>
                  <a:cubicBezTo>
                    <a:pt x="550" y="429"/>
                    <a:pt x="550" y="429"/>
                    <a:pt x="550" y="429"/>
                  </a:cubicBezTo>
                  <a:cubicBezTo>
                    <a:pt x="550" y="429"/>
                    <a:pt x="550" y="429"/>
                    <a:pt x="550" y="429"/>
                  </a:cubicBezTo>
                  <a:cubicBezTo>
                    <a:pt x="550" y="429"/>
                    <a:pt x="550" y="429"/>
                    <a:pt x="550" y="429"/>
                  </a:cubicBezTo>
                  <a:cubicBezTo>
                    <a:pt x="550" y="429"/>
                    <a:pt x="550" y="429"/>
                    <a:pt x="550" y="429"/>
                  </a:cubicBezTo>
                  <a:cubicBezTo>
                    <a:pt x="550" y="429"/>
                    <a:pt x="550" y="429"/>
                    <a:pt x="550" y="429"/>
                  </a:cubicBezTo>
                  <a:cubicBezTo>
                    <a:pt x="550" y="429"/>
                    <a:pt x="550" y="429"/>
                    <a:pt x="550" y="429"/>
                  </a:cubicBezTo>
                  <a:cubicBezTo>
                    <a:pt x="550" y="429"/>
                    <a:pt x="550" y="429"/>
                    <a:pt x="550" y="429"/>
                  </a:cubicBezTo>
                  <a:cubicBezTo>
                    <a:pt x="550" y="429"/>
                    <a:pt x="550" y="429"/>
                    <a:pt x="550" y="429"/>
                  </a:cubicBezTo>
                  <a:cubicBezTo>
                    <a:pt x="550" y="429"/>
                    <a:pt x="550" y="429"/>
                    <a:pt x="550" y="429"/>
                  </a:cubicBezTo>
                  <a:cubicBezTo>
                    <a:pt x="550" y="428"/>
                    <a:pt x="550" y="428"/>
                    <a:pt x="550" y="428"/>
                  </a:cubicBezTo>
                  <a:cubicBezTo>
                    <a:pt x="550" y="428"/>
                    <a:pt x="550" y="428"/>
                    <a:pt x="550" y="428"/>
                  </a:cubicBezTo>
                  <a:cubicBezTo>
                    <a:pt x="550" y="428"/>
                    <a:pt x="550" y="428"/>
                    <a:pt x="550" y="428"/>
                  </a:cubicBezTo>
                  <a:cubicBezTo>
                    <a:pt x="550" y="428"/>
                    <a:pt x="550" y="428"/>
                    <a:pt x="550" y="428"/>
                  </a:cubicBezTo>
                  <a:cubicBezTo>
                    <a:pt x="550" y="428"/>
                    <a:pt x="550" y="428"/>
                    <a:pt x="550" y="428"/>
                  </a:cubicBezTo>
                  <a:cubicBezTo>
                    <a:pt x="550" y="428"/>
                    <a:pt x="550" y="428"/>
                    <a:pt x="550" y="428"/>
                  </a:cubicBezTo>
                  <a:cubicBezTo>
                    <a:pt x="550" y="428"/>
                    <a:pt x="550" y="428"/>
                    <a:pt x="550" y="428"/>
                  </a:cubicBezTo>
                  <a:cubicBezTo>
                    <a:pt x="550" y="428"/>
                    <a:pt x="550" y="428"/>
                    <a:pt x="550" y="428"/>
                  </a:cubicBezTo>
                  <a:cubicBezTo>
                    <a:pt x="550" y="428"/>
                    <a:pt x="550" y="428"/>
                    <a:pt x="550" y="428"/>
                  </a:cubicBezTo>
                  <a:cubicBezTo>
                    <a:pt x="550" y="427"/>
                    <a:pt x="550" y="427"/>
                    <a:pt x="550" y="427"/>
                  </a:cubicBezTo>
                  <a:cubicBezTo>
                    <a:pt x="550" y="427"/>
                    <a:pt x="550" y="427"/>
                    <a:pt x="550" y="427"/>
                  </a:cubicBezTo>
                  <a:cubicBezTo>
                    <a:pt x="550" y="427"/>
                    <a:pt x="550" y="427"/>
                    <a:pt x="550" y="427"/>
                  </a:cubicBezTo>
                  <a:cubicBezTo>
                    <a:pt x="550" y="427"/>
                    <a:pt x="550" y="427"/>
                    <a:pt x="550" y="427"/>
                  </a:cubicBezTo>
                  <a:cubicBezTo>
                    <a:pt x="550" y="427"/>
                    <a:pt x="550" y="427"/>
                    <a:pt x="550" y="427"/>
                  </a:cubicBezTo>
                  <a:cubicBezTo>
                    <a:pt x="550" y="427"/>
                    <a:pt x="550" y="427"/>
                    <a:pt x="550" y="427"/>
                  </a:cubicBezTo>
                  <a:cubicBezTo>
                    <a:pt x="550" y="427"/>
                    <a:pt x="550" y="427"/>
                    <a:pt x="550" y="427"/>
                  </a:cubicBezTo>
                  <a:cubicBezTo>
                    <a:pt x="550" y="427"/>
                    <a:pt x="550" y="427"/>
                    <a:pt x="550" y="427"/>
                  </a:cubicBezTo>
                  <a:cubicBezTo>
                    <a:pt x="550" y="426"/>
                    <a:pt x="550" y="426"/>
                    <a:pt x="550" y="426"/>
                  </a:cubicBezTo>
                  <a:cubicBezTo>
                    <a:pt x="550" y="426"/>
                    <a:pt x="550" y="426"/>
                    <a:pt x="550" y="426"/>
                  </a:cubicBezTo>
                  <a:cubicBezTo>
                    <a:pt x="550" y="426"/>
                    <a:pt x="550" y="426"/>
                    <a:pt x="550" y="426"/>
                  </a:cubicBezTo>
                  <a:cubicBezTo>
                    <a:pt x="550" y="426"/>
                    <a:pt x="550" y="426"/>
                    <a:pt x="550" y="426"/>
                  </a:cubicBezTo>
                  <a:cubicBezTo>
                    <a:pt x="550" y="426"/>
                    <a:pt x="550" y="426"/>
                    <a:pt x="550" y="426"/>
                  </a:cubicBezTo>
                  <a:cubicBezTo>
                    <a:pt x="550" y="426"/>
                    <a:pt x="550" y="426"/>
                    <a:pt x="550" y="426"/>
                  </a:cubicBezTo>
                  <a:cubicBezTo>
                    <a:pt x="550" y="426"/>
                    <a:pt x="550" y="426"/>
                    <a:pt x="550" y="426"/>
                  </a:cubicBezTo>
                  <a:cubicBezTo>
                    <a:pt x="550" y="426"/>
                    <a:pt x="550" y="426"/>
                    <a:pt x="550" y="426"/>
                  </a:cubicBezTo>
                  <a:cubicBezTo>
                    <a:pt x="550" y="426"/>
                    <a:pt x="550" y="426"/>
                    <a:pt x="550" y="426"/>
                  </a:cubicBezTo>
                  <a:cubicBezTo>
                    <a:pt x="550" y="425"/>
                    <a:pt x="550" y="425"/>
                    <a:pt x="550" y="425"/>
                  </a:cubicBezTo>
                  <a:cubicBezTo>
                    <a:pt x="550" y="425"/>
                    <a:pt x="550" y="425"/>
                    <a:pt x="550" y="425"/>
                  </a:cubicBezTo>
                  <a:cubicBezTo>
                    <a:pt x="550" y="425"/>
                    <a:pt x="550" y="425"/>
                    <a:pt x="550" y="425"/>
                  </a:cubicBezTo>
                  <a:cubicBezTo>
                    <a:pt x="550" y="425"/>
                    <a:pt x="550" y="425"/>
                    <a:pt x="550" y="425"/>
                  </a:cubicBezTo>
                  <a:cubicBezTo>
                    <a:pt x="550" y="425"/>
                    <a:pt x="550" y="425"/>
                    <a:pt x="550" y="425"/>
                  </a:cubicBezTo>
                  <a:cubicBezTo>
                    <a:pt x="550" y="425"/>
                    <a:pt x="550" y="425"/>
                    <a:pt x="550" y="425"/>
                  </a:cubicBezTo>
                  <a:cubicBezTo>
                    <a:pt x="550" y="425"/>
                    <a:pt x="550" y="425"/>
                    <a:pt x="550" y="425"/>
                  </a:cubicBezTo>
                  <a:cubicBezTo>
                    <a:pt x="550" y="425"/>
                    <a:pt x="550" y="425"/>
                    <a:pt x="550" y="425"/>
                  </a:cubicBezTo>
                  <a:cubicBezTo>
                    <a:pt x="550" y="425"/>
                    <a:pt x="550" y="425"/>
                    <a:pt x="550" y="425"/>
                  </a:cubicBezTo>
                  <a:cubicBezTo>
                    <a:pt x="550" y="424"/>
                    <a:pt x="550" y="424"/>
                    <a:pt x="550" y="424"/>
                  </a:cubicBezTo>
                  <a:cubicBezTo>
                    <a:pt x="550" y="424"/>
                    <a:pt x="550" y="424"/>
                    <a:pt x="550" y="424"/>
                  </a:cubicBezTo>
                  <a:cubicBezTo>
                    <a:pt x="550" y="424"/>
                    <a:pt x="550" y="424"/>
                    <a:pt x="550" y="424"/>
                  </a:cubicBezTo>
                  <a:cubicBezTo>
                    <a:pt x="550" y="424"/>
                    <a:pt x="550" y="424"/>
                    <a:pt x="550" y="424"/>
                  </a:cubicBezTo>
                  <a:cubicBezTo>
                    <a:pt x="550" y="424"/>
                    <a:pt x="550" y="424"/>
                    <a:pt x="550" y="424"/>
                  </a:cubicBezTo>
                  <a:cubicBezTo>
                    <a:pt x="550" y="424"/>
                    <a:pt x="550" y="424"/>
                    <a:pt x="550" y="424"/>
                  </a:cubicBezTo>
                  <a:cubicBezTo>
                    <a:pt x="550" y="424"/>
                    <a:pt x="550" y="424"/>
                    <a:pt x="550" y="424"/>
                  </a:cubicBezTo>
                  <a:cubicBezTo>
                    <a:pt x="550" y="424"/>
                    <a:pt x="550" y="424"/>
                    <a:pt x="550" y="424"/>
                  </a:cubicBezTo>
                  <a:cubicBezTo>
                    <a:pt x="550" y="423"/>
                    <a:pt x="550" y="423"/>
                    <a:pt x="550" y="423"/>
                  </a:cubicBezTo>
                  <a:cubicBezTo>
                    <a:pt x="550" y="423"/>
                    <a:pt x="550" y="423"/>
                    <a:pt x="550" y="423"/>
                  </a:cubicBezTo>
                  <a:cubicBezTo>
                    <a:pt x="550" y="423"/>
                    <a:pt x="550" y="423"/>
                    <a:pt x="550" y="423"/>
                  </a:cubicBezTo>
                  <a:cubicBezTo>
                    <a:pt x="550" y="423"/>
                    <a:pt x="550" y="423"/>
                    <a:pt x="550" y="423"/>
                  </a:cubicBezTo>
                  <a:cubicBezTo>
                    <a:pt x="550" y="423"/>
                    <a:pt x="550" y="423"/>
                    <a:pt x="550" y="423"/>
                  </a:cubicBezTo>
                  <a:cubicBezTo>
                    <a:pt x="550" y="423"/>
                    <a:pt x="550" y="423"/>
                    <a:pt x="550" y="423"/>
                  </a:cubicBezTo>
                  <a:cubicBezTo>
                    <a:pt x="550" y="423"/>
                    <a:pt x="550" y="423"/>
                    <a:pt x="550" y="423"/>
                  </a:cubicBezTo>
                  <a:cubicBezTo>
                    <a:pt x="550" y="423"/>
                    <a:pt x="550" y="423"/>
                    <a:pt x="550" y="423"/>
                  </a:cubicBezTo>
                  <a:cubicBezTo>
                    <a:pt x="550" y="423"/>
                    <a:pt x="550" y="423"/>
                    <a:pt x="550" y="423"/>
                  </a:cubicBezTo>
                  <a:cubicBezTo>
                    <a:pt x="550" y="422"/>
                    <a:pt x="550" y="422"/>
                    <a:pt x="550" y="422"/>
                  </a:cubicBezTo>
                  <a:cubicBezTo>
                    <a:pt x="550" y="422"/>
                    <a:pt x="550" y="422"/>
                    <a:pt x="550" y="422"/>
                  </a:cubicBezTo>
                  <a:cubicBezTo>
                    <a:pt x="550" y="422"/>
                    <a:pt x="550" y="422"/>
                    <a:pt x="550" y="422"/>
                  </a:cubicBezTo>
                  <a:cubicBezTo>
                    <a:pt x="550" y="422"/>
                    <a:pt x="550" y="422"/>
                    <a:pt x="550" y="422"/>
                  </a:cubicBezTo>
                  <a:cubicBezTo>
                    <a:pt x="550" y="422"/>
                    <a:pt x="550" y="422"/>
                    <a:pt x="550" y="422"/>
                  </a:cubicBezTo>
                  <a:cubicBezTo>
                    <a:pt x="550" y="422"/>
                    <a:pt x="550" y="422"/>
                    <a:pt x="550" y="422"/>
                  </a:cubicBezTo>
                  <a:cubicBezTo>
                    <a:pt x="550" y="422"/>
                    <a:pt x="550" y="422"/>
                    <a:pt x="550" y="422"/>
                  </a:cubicBezTo>
                  <a:cubicBezTo>
                    <a:pt x="550" y="422"/>
                    <a:pt x="550" y="422"/>
                    <a:pt x="550" y="422"/>
                  </a:cubicBezTo>
                  <a:cubicBezTo>
                    <a:pt x="550" y="422"/>
                    <a:pt x="550" y="422"/>
                    <a:pt x="550" y="422"/>
                  </a:cubicBezTo>
                  <a:cubicBezTo>
                    <a:pt x="550" y="421"/>
                    <a:pt x="550" y="421"/>
                    <a:pt x="550" y="421"/>
                  </a:cubicBezTo>
                  <a:cubicBezTo>
                    <a:pt x="550" y="421"/>
                    <a:pt x="550" y="421"/>
                    <a:pt x="550" y="421"/>
                  </a:cubicBezTo>
                  <a:cubicBezTo>
                    <a:pt x="550" y="421"/>
                    <a:pt x="550" y="421"/>
                    <a:pt x="550" y="420"/>
                  </a:cubicBezTo>
                  <a:cubicBezTo>
                    <a:pt x="550" y="420"/>
                    <a:pt x="550" y="420"/>
                    <a:pt x="550" y="419"/>
                  </a:cubicBezTo>
                  <a:cubicBezTo>
                    <a:pt x="551" y="413"/>
                    <a:pt x="555" y="407"/>
                    <a:pt x="562" y="402"/>
                  </a:cubicBezTo>
                  <a:cubicBezTo>
                    <a:pt x="563" y="401"/>
                    <a:pt x="564" y="401"/>
                    <a:pt x="565" y="400"/>
                  </a:cubicBezTo>
                  <a:cubicBezTo>
                    <a:pt x="572" y="396"/>
                    <a:pt x="581" y="393"/>
                    <a:pt x="591" y="391"/>
                  </a:cubicBezTo>
                  <a:cubicBezTo>
                    <a:pt x="594" y="391"/>
                    <a:pt x="597" y="390"/>
                    <a:pt x="599" y="390"/>
                  </a:cubicBezTo>
                  <a:cubicBezTo>
                    <a:pt x="603" y="390"/>
                    <a:pt x="607" y="390"/>
                    <a:pt x="611" y="390"/>
                  </a:cubicBezTo>
                  <a:cubicBezTo>
                    <a:pt x="611" y="390"/>
                    <a:pt x="611" y="390"/>
                    <a:pt x="611" y="390"/>
                  </a:cubicBezTo>
                  <a:cubicBezTo>
                    <a:pt x="611" y="390"/>
                    <a:pt x="611" y="390"/>
                    <a:pt x="611" y="390"/>
                  </a:cubicBezTo>
                  <a:cubicBezTo>
                    <a:pt x="615" y="390"/>
                    <a:pt x="618" y="390"/>
                    <a:pt x="622" y="390"/>
                  </a:cubicBezTo>
                  <a:cubicBezTo>
                    <a:pt x="628" y="391"/>
                    <a:pt x="633" y="392"/>
                    <a:pt x="639" y="393"/>
                  </a:cubicBezTo>
                  <a:cubicBezTo>
                    <a:pt x="645" y="395"/>
                    <a:pt x="650" y="396"/>
                    <a:pt x="655" y="399"/>
                  </a:cubicBezTo>
                  <a:cubicBezTo>
                    <a:pt x="676" y="386"/>
                    <a:pt x="676" y="386"/>
                    <a:pt x="676" y="386"/>
                  </a:cubicBezTo>
                  <a:cubicBezTo>
                    <a:pt x="691" y="394"/>
                    <a:pt x="691" y="394"/>
                    <a:pt x="691" y="394"/>
                  </a:cubicBezTo>
                  <a:cubicBezTo>
                    <a:pt x="777" y="340"/>
                    <a:pt x="877" y="301"/>
                    <a:pt x="994" y="280"/>
                  </a:cubicBezTo>
                  <a:cubicBezTo>
                    <a:pt x="1208" y="156"/>
                    <a:pt x="1208" y="156"/>
                    <a:pt x="1208" y="156"/>
                  </a:cubicBezTo>
                  <a:cubicBezTo>
                    <a:pt x="937" y="0"/>
                    <a:pt x="937" y="0"/>
                    <a:pt x="937" y="0"/>
                  </a:cubicBezTo>
                </a:path>
              </a:pathLst>
            </a:custGeom>
            <a:solidFill>
              <a:schemeClr val="dk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nvGrpSpPr>
            <p:cNvPr id="2380" name="Google Shape;2380;p87"/>
            <p:cNvGrpSpPr/>
            <p:nvPr/>
          </p:nvGrpSpPr>
          <p:grpSpPr>
            <a:xfrm>
              <a:off x="5439891" y="5583176"/>
              <a:ext cx="733597" cy="501935"/>
              <a:chOff x="5439891" y="5583176"/>
              <a:chExt cx="733597" cy="501935"/>
            </a:xfrm>
          </p:grpSpPr>
          <p:sp>
            <p:nvSpPr>
              <p:cNvPr id="2381" name="Google Shape;2381;p87"/>
              <p:cNvSpPr/>
              <p:nvPr/>
            </p:nvSpPr>
            <p:spPr>
              <a:xfrm>
                <a:off x="5632943" y="5717394"/>
                <a:ext cx="540544" cy="364040"/>
              </a:xfrm>
              <a:custGeom>
                <a:avLst/>
                <a:gdLst/>
                <a:ahLst/>
                <a:cxnLst/>
                <a:rect l="l" t="t" r="r" b="b"/>
                <a:pathLst>
                  <a:path w="169" h="114" extrusionOk="0">
                    <a:moveTo>
                      <a:pt x="106" y="77"/>
                    </a:moveTo>
                    <a:cubicBezTo>
                      <a:pt x="106" y="80"/>
                      <a:pt x="105" y="82"/>
                      <a:pt x="104" y="85"/>
                    </a:cubicBezTo>
                    <a:cubicBezTo>
                      <a:pt x="101" y="90"/>
                      <a:pt x="97" y="94"/>
                      <a:pt x="90" y="98"/>
                    </a:cubicBezTo>
                    <a:cubicBezTo>
                      <a:pt x="85" y="101"/>
                      <a:pt x="79" y="103"/>
                      <a:pt x="73" y="105"/>
                    </a:cubicBezTo>
                    <a:cubicBezTo>
                      <a:pt x="66" y="107"/>
                      <a:pt x="59" y="109"/>
                      <a:pt x="52" y="110"/>
                    </a:cubicBezTo>
                    <a:cubicBezTo>
                      <a:pt x="49" y="110"/>
                      <a:pt x="45" y="110"/>
                      <a:pt x="41" y="110"/>
                    </a:cubicBezTo>
                    <a:cubicBezTo>
                      <a:pt x="39" y="110"/>
                      <a:pt x="38" y="110"/>
                      <a:pt x="36" y="110"/>
                    </a:cubicBezTo>
                    <a:cubicBezTo>
                      <a:pt x="31" y="110"/>
                      <a:pt x="25" y="109"/>
                      <a:pt x="20" y="108"/>
                    </a:cubicBezTo>
                    <a:cubicBezTo>
                      <a:pt x="15" y="107"/>
                      <a:pt x="10" y="106"/>
                      <a:pt x="5" y="104"/>
                    </a:cubicBezTo>
                    <a:cubicBezTo>
                      <a:pt x="4" y="104"/>
                      <a:pt x="4" y="103"/>
                      <a:pt x="3" y="103"/>
                    </a:cubicBezTo>
                    <a:cubicBezTo>
                      <a:pt x="2" y="104"/>
                      <a:pt x="1" y="105"/>
                      <a:pt x="0" y="106"/>
                    </a:cubicBezTo>
                    <a:cubicBezTo>
                      <a:pt x="2" y="107"/>
                      <a:pt x="4" y="108"/>
                      <a:pt x="5" y="108"/>
                    </a:cubicBezTo>
                    <a:cubicBezTo>
                      <a:pt x="10" y="110"/>
                      <a:pt x="15" y="111"/>
                      <a:pt x="20" y="112"/>
                    </a:cubicBezTo>
                    <a:cubicBezTo>
                      <a:pt x="25" y="113"/>
                      <a:pt x="31" y="114"/>
                      <a:pt x="36" y="114"/>
                    </a:cubicBezTo>
                    <a:cubicBezTo>
                      <a:pt x="38" y="114"/>
                      <a:pt x="39" y="114"/>
                      <a:pt x="41" y="114"/>
                    </a:cubicBezTo>
                    <a:cubicBezTo>
                      <a:pt x="45" y="114"/>
                      <a:pt x="49" y="114"/>
                      <a:pt x="52" y="114"/>
                    </a:cubicBezTo>
                    <a:cubicBezTo>
                      <a:pt x="59" y="113"/>
                      <a:pt x="66" y="111"/>
                      <a:pt x="73" y="109"/>
                    </a:cubicBezTo>
                    <a:cubicBezTo>
                      <a:pt x="79" y="107"/>
                      <a:pt x="85" y="105"/>
                      <a:pt x="90" y="102"/>
                    </a:cubicBezTo>
                    <a:cubicBezTo>
                      <a:pt x="97" y="98"/>
                      <a:pt x="101" y="94"/>
                      <a:pt x="104" y="89"/>
                    </a:cubicBezTo>
                    <a:cubicBezTo>
                      <a:pt x="106" y="85"/>
                      <a:pt x="106" y="81"/>
                      <a:pt x="106" y="77"/>
                    </a:cubicBezTo>
                    <a:moveTo>
                      <a:pt x="110" y="30"/>
                    </a:moveTo>
                    <a:cubicBezTo>
                      <a:pt x="103" y="34"/>
                      <a:pt x="103" y="34"/>
                      <a:pt x="103" y="34"/>
                    </a:cubicBezTo>
                    <a:cubicBezTo>
                      <a:pt x="104" y="35"/>
                      <a:pt x="104" y="36"/>
                      <a:pt x="105" y="38"/>
                    </a:cubicBezTo>
                    <a:cubicBezTo>
                      <a:pt x="110" y="34"/>
                      <a:pt x="110" y="34"/>
                      <a:pt x="110" y="34"/>
                    </a:cubicBezTo>
                    <a:cubicBezTo>
                      <a:pt x="113" y="37"/>
                      <a:pt x="116" y="40"/>
                      <a:pt x="118" y="43"/>
                    </a:cubicBezTo>
                    <a:cubicBezTo>
                      <a:pt x="120" y="46"/>
                      <a:pt x="122" y="49"/>
                      <a:pt x="124" y="52"/>
                    </a:cubicBezTo>
                    <a:cubicBezTo>
                      <a:pt x="132" y="51"/>
                      <a:pt x="140" y="50"/>
                      <a:pt x="147" y="49"/>
                    </a:cubicBezTo>
                    <a:cubicBezTo>
                      <a:pt x="154" y="48"/>
                      <a:pt x="162" y="47"/>
                      <a:pt x="169" y="46"/>
                    </a:cubicBezTo>
                    <a:cubicBezTo>
                      <a:pt x="169" y="45"/>
                      <a:pt x="168" y="44"/>
                      <a:pt x="167" y="42"/>
                    </a:cubicBezTo>
                    <a:cubicBezTo>
                      <a:pt x="160" y="43"/>
                      <a:pt x="154" y="44"/>
                      <a:pt x="147" y="45"/>
                    </a:cubicBezTo>
                    <a:cubicBezTo>
                      <a:pt x="140" y="46"/>
                      <a:pt x="132" y="47"/>
                      <a:pt x="124" y="48"/>
                    </a:cubicBezTo>
                    <a:cubicBezTo>
                      <a:pt x="122" y="45"/>
                      <a:pt x="120" y="42"/>
                      <a:pt x="118" y="39"/>
                    </a:cubicBezTo>
                    <a:cubicBezTo>
                      <a:pt x="116" y="36"/>
                      <a:pt x="113" y="33"/>
                      <a:pt x="110" y="30"/>
                    </a:cubicBezTo>
                    <a:moveTo>
                      <a:pt x="162" y="0"/>
                    </a:moveTo>
                    <a:cubicBezTo>
                      <a:pt x="161" y="1"/>
                      <a:pt x="161" y="1"/>
                      <a:pt x="161" y="1"/>
                    </a:cubicBezTo>
                    <a:cubicBezTo>
                      <a:pt x="162" y="2"/>
                      <a:pt x="163" y="3"/>
                      <a:pt x="163" y="4"/>
                    </a:cubicBezTo>
                    <a:cubicBezTo>
                      <a:pt x="165" y="3"/>
                      <a:pt x="165" y="3"/>
                      <a:pt x="165" y="3"/>
                    </a:cubicBezTo>
                    <a:cubicBezTo>
                      <a:pt x="162" y="0"/>
                      <a:pt x="162" y="0"/>
                      <a:pt x="162" y="0"/>
                    </a:cubicBezTo>
                  </a:path>
                </a:pathLst>
              </a:custGeom>
              <a:solidFill>
                <a:srgbClr val="4B6176"/>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82" name="Google Shape;2382;p87"/>
              <p:cNvSpPr/>
              <p:nvPr/>
            </p:nvSpPr>
            <p:spPr>
              <a:xfrm>
                <a:off x="5439891" y="5583176"/>
                <a:ext cx="733597" cy="489064"/>
              </a:xfrm>
              <a:custGeom>
                <a:avLst/>
                <a:gdLst/>
                <a:ahLst/>
                <a:cxnLst/>
                <a:rect l="l" t="t" r="r" b="b"/>
                <a:pathLst>
                  <a:path w="229" h="153" extrusionOk="0">
                    <a:moveTo>
                      <a:pt x="229" y="55"/>
                    </a:moveTo>
                    <a:cubicBezTo>
                      <a:pt x="229" y="55"/>
                      <a:pt x="229" y="55"/>
                      <a:pt x="229" y="55"/>
                    </a:cubicBezTo>
                    <a:cubicBezTo>
                      <a:pt x="227" y="51"/>
                      <a:pt x="224" y="47"/>
                      <a:pt x="221" y="43"/>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40"/>
                      <a:pt x="225" y="40"/>
                      <a:pt x="225" y="40"/>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9"/>
                      <a:pt x="225" y="39"/>
                      <a:pt x="225" y="39"/>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8"/>
                      <a:pt x="225" y="38"/>
                      <a:pt x="225" y="38"/>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7"/>
                      <a:pt x="225" y="37"/>
                      <a:pt x="225" y="37"/>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6"/>
                      <a:pt x="225" y="36"/>
                      <a:pt x="225" y="36"/>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5"/>
                      <a:pt x="225" y="35"/>
                      <a:pt x="225" y="35"/>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4"/>
                      <a:pt x="225" y="34"/>
                      <a:pt x="225" y="34"/>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3"/>
                      <a:pt x="225" y="33"/>
                      <a:pt x="225" y="33"/>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2"/>
                      <a:pt x="225" y="32"/>
                      <a:pt x="225" y="32"/>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1"/>
                      <a:pt x="225" y="31"/>
                      <a:pt x="225" y="31"/>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30"/>
                      <a:pt x="225" y="30"/>
                      <a:pt x="225" y="30"/>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9"/>
                      <a:pt x="225" y="29"/>
                      <a:pt x="225" y="29"/>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8"/>
                      <a:pt x="225" y="28"/>
                      <a:pt x="225" y="28"/>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7"/>
                      <a:pt x="225" y="27"/>
                      <a:pt x="225" y="27"/>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6"/>
                      <a:pt x="225" y="26"/>
                      <a:pt x="225" y="26"/>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5"/>
                      <a:pt x="225" y="25"/>
                      <a:pt x="225" y="25"/>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4"/>
                      <a:pt x="225" y="24"/>
                      <a:pt x="225" y="24"/>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3"/>
                      <a:pt x="225" y="23"/>
                      <a:pt x="225" y="23"/>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2"/>
                      <a:pt x="225" y="22"/>
                      <a:pt x="225" y="22"/>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1"/>
                      <a:pt x="225" y="21"/>
                      <a:pt x="225" y="21"/>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20"/>
                      <a:pt x="225" y="20"/>
                      <a:pt x="225" y="20"/>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9"/>
                      <a:pt x="225" y="19"/>
                      <a:pt x="225" y="19"/>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8"/>
                      <a:pt x="225" y="18"/>
                      <a:pt x="225" y="18"/>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7"/>
                      <a:pt x="225" y="17"/>
                      <a:pt x="225" y="17"/>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6"/>
                      <a:pt x="225" y="16"/>
                      <a:pt x="225" y="16"/>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5"/>
                      <a:pt x="225" y="15"/>
                      <a:pt x="225" y="15"/>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4"/>
                      <a:pt x="225" y="14"/>
                      <a:pt x="225" y="14"/>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3"/>
                      <a:pt x="225" y="13"/>
                      <a:pt x="225" y="13"/>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2"/>
                      <a:pt x="225" y="12"/>
                      <a:pt x="225" y="12"/>
                    </a:cubicBezTo>
                    <a:cubicBezTo>
                      <a:pt x="225" y="11"/>
                      <a:pt x="225" y="11"/>
                      <a:pt x="225" y="11"/>
                    </a:cubicBezTo>
                    <a:cubicBezTo>
                      <a:pt x="225" y="11"/>
                      <a:pt x="225" y="11"/>
                      <a:pt x="225" y="11"/>
                    </a:cubicBezTo>
                    <a:cubicBezTo>
                      <a:pt x="225" y="11"/>
                      <a:pt x="225" y="11"/>
                      <a:pt x="225" y="11"/>
                    </a:cubicBezTo>
                    <a:cubicBezTo>
                      <a:pt x="225" y="11"/>
                      <a:pt x="225" y="11"/>
                      <a:pt x="225" y="11"/>
                    </a:cubicBezTo>
                    <a:cubicBezTo>
                      <a:pt x="225" y="11"/>
                      <a:pt x="225" y="11"/>
                      <a:pt x="225" y="11"/>
                    </a:cubicBezTo>
                    <a:cubicBezTo>
                      <a:pt x="225" y="11"/>
                      <a:pt x="225" y="11"/>
                      <a:pt x="225" y="11"/>
                    </a:cubicBezTo>
                    <a:cubicBezTo>
                      <a:pt x="225" y="11"/>
                      <a:pt x="225" y="11"/>
                      <a:pt x="225" y="11"/>
                    </a:cubicBezTo>
                    <a:cubicBezTo>
                      <a:pt x="225" y="11"/>
                      <a:pt x="225" y="11"/>
                      <a:pt x="225" y="11"/>
                    </a:cubicBezTo>
                    <a:cubicBezTo>
                      <a:pt x="225" y="11"/>
                      <a:pt x="225" y="11"/>
                      <a:pt x="225" y="11"/>
                    </a:cubicBezTo>
                    <a:cubicBezTo>
                      <a:pt x="225" y="11"/>
                      <a:pt x="225" y="11"/>
                      <a:pt x="225" y="11"/>
                    </a:cubicBezTo>
                    <a:cubicBezTo>
                      <a:pt x="225" y="11"/>
                      <a:pt x="225" y="11"/>
                      <a:pt x="225" y="11"/>
                    </a:cubicBezTo>
                    <a:cubicBezTo>
                      <a:pt x="206" y="0"/>
                      <a:pt x="206" y="0"/>
                      <a:pt x="206" y="0"/>
                    </a:cubicBezTo>
                    <a:cubicBezTo>
                      <a:pt x="185" y="13"/>
                      <a:pt x="185" y="13"/>
                      <a:pt x="185" y="13"/>
                    </a:cubicBezTo>
                    <a:cubicBezTo>
                      <a:pt x="180" y="10"/>
                      <a:pt x="175" y="9"/>
                      <a:pt x="169" y="7"/>
                    </a:cubicBezTo>
                    <a:cubicBezTo>
                      <a:pt x="163" y="6"/>
                      <a:pt x="158" y="5"/>
                      <a:pt x="152" y="4"/>
                    </a:cubicBezTo>
                    <a:cubicBezTo>
                      <a:pt x="141" y="3"/>
                      <a:pt x="131" y="3"/>
                      <a:pt x="121" y="5"/>
                    </a:cubicBezTo>
                    <a:cubicBezTo>
                      <a:pt x="111" y="7"/>
                      <a:pt x="102" y="10"/>
                      <a:pt x="95" y="14"/>
                    </a:cubicBezTo>
                    <a:cubicBezTo>
                      <a:pt x="86" y="19"/>
                      <a:pt x="81" y="26"/>
                      <a:pt x="80" y="33"/>
                    </a:cubicBezTo>
                    <a:cubicBezTo>
                      <a:pt x="80" y="34"/>
                      <a:pt x="80" y="35"/>
                      <a:pt x="80" y="35"/>
                    </a:cubicBezTo>
                    <a:cubicBezTo>
                      <a:pt x="80" y="35"/>
                      <a:pt x="80" y="35"/>
                      <a:pt x="80" y="35"/>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7"/>
                      <a:pt x="80" y="37"/>
                      <a:pt x="80" y="37"/>
                    </a:cubicBezTo>
                    <a:cubicBezTo>
                      <a:pt x="80" y="37"/>
                      <a:pt x="80" y="37"/>
                      <a:pt x="80" y="37"/>
                    </a:cubicBezTo>
                    <a:cubicBezTo>
                      <a:pt x="80" y="37"/>
                      <a:pt x="80" y="37"/>
                      <a:pt x="80" y="37"/>
                    </a:cubicBezTo>
                    <a:cubicBezTo>
                      <a:pt x="80" y="37"/>
                      <a:pt x="80" y="37"/>
                      <a:pt x="80" y="37"/>
                    </a:cubicBezTo>
                    <a:cubicBezTo>
                      <a:pt x="80" y="37"/>
                      <a:pt x="80" y="37"/>
                      <a:pt x="80" y="37"/>
                    </a:cubicBezTo>
                    <a:cubicBezTo>
                      <a:pt x="80" y="37"/>
                      <a:pt x="80" y="37"/>
                      <a:pt x="80" y="37"/>
                    </a:cubicBezTo>
                    <a:cubicBezTo>
                      <a:pt x="80" y="37"/>
                      <a:pt x="80" y="37"/>
                      <a:pt x="80" y="37"/>
                    </a:cubicBezTo>
                    <a:cubicBezTo>
                      <a:pt x="80" y="37"/>
                      <a:pt x="80" y="37"/>
                      <a:pt x="80" y="37"/>
                    </a:cubicBezTo>
                    <a:cubicBezTo>
                      <a:pt x="80" y="37"/>
                      <a:pt x="80" y="37"/>
                      <a:pt x="80" y="37"/>
                    </a:cubicBezTo>
                    <a:cubicBezTo>
                      <a:pt x="80" y="38"/>
                      <a:pt x="80" y="38"/>
                      <a:pt x="80" y="38"/>
                    </a:cubicBezTo>
                    <a:cubicBezTo>
                      <a:pt x="80" y="38"/>
                      <a:pt x="80" y="38"/>
                      <a:pt x="80" y="38"/>
                    </a:cubicBezTo>
                    <a:cubicBezTo>
                      <a:pt x="80" y="38"/>
                      <a:pt x="80" y="38"/>
                      <a:pt x="80" y="38"/>
                    </a:cubicBezTo>
                    <a:cubicBezTo>
                      <a:pt x="80" y="38"/>
                      <a:pt x="80" y="38"/>
                      <a:pt x="80" y="38"/>
                    </a:cubicBezTo>
                    <a:cubicBezTo>
                      <a:pt x="80" y="38"/>
                      <a:pt x="80" y="38"/>
                      <a:pt x="80" y="38"/>
                    </a:cubicBezTo>
                    <a:cubicBezTo>
                      <a:pt x="80" y="38"/>
                      <a:pt x="80" y="38"/>
                      <a:pt x="80" y="38"/>
                    </a:cubicBezTo>
                    <a:cubicBezTo>
                      <a:pt x="80" y="38"/>
                      <a:pt x="80" y="38"/>
                      <a:pt x="80" y="38"/>
                    </a:cubicBezTo>
                    <a:cubicBezTo>
                      <a:pt x="80" y="38"/>
                      <a:pt x="80" y="38"/>
                      <a:pt x="80" y="38"/>
                    </a:cubicBezTo>
                    <a:cubicBezTo>
                      <a:pt x="80" y="39"/>
                      <a:pt x="80" y="39"/>
                      <a:pt x="80" y="39"/>
                    </a:cubicBezTo>
                    <a:cubicBezTo>
                      <a:pt x="80" y="39"/>
                      <a:pt x="80" y="39"/>
                      <a:pt x="80" y="39"/>
                    </a:cubicBezTo>
                    <a:cubicBezTo>
                      <a:pt x="80" y="39"/>
                      <a:pt x="80" y="39"/>
                      <a:pt x="80" y="39"/>
                    </a:cubicBezTo>
                    <a:cubicBezTo>
                      <a:pt x="80" y="39"/>
                      <a:pt x="80" y="39"/>
                      <a:pt x="80" y="39"/>
                    </a:cubicBezTo>
                    <a:cubicBezTo>
                      <a:pt x="80" y="39"/>
                      <a:pt x="80" y="39"/>
                      <a:pt x="80" y="39"/>
                    </a:cubicBezTo>
                    <a:cubicBezTo>
                      <a:pt x="80" y="39"/>
                      <a:pt x="80" y="39"/>
                      <a:pt x="80" y="39"/>
                    </a:cubicBezTo>
                    <a:cubicBezTo>
                      <a:pt x="80" y="39"/>
                      <a:pt x="80" y="39"/>
                      <a:pt x="80" y="39"/>
                    </a:cubicBezTo>
                    <a:cubicBezTo>
                      <a:pt x="80" y="39"/>
                      <a:pt x="80" y="39"/>
                      <a:pt x="80" y="39"/>
                    </a:cubicBezTo>
                    <a:cubicBezTo>
                      <a:pt x="80" y="39"/>
                      <a:pt x="80" y="39"/>
                      <a:pt x="80" y="39"/>
                    </a:cubicBezTo>
                    <a:cubicBezTo>
                      <a:pt x="80" y="40"/>
                      <a:pt x="80" y="40"/>
                      <a:pt x="80" y="40"/>
                    </a:cubicBezTo>
                    <a:cubicBezTo>
                      <a:pt x="80" y="40"/>
                      <a:pt x="80" y="40"/>
                      <a:pt x="80" y="40"/>
                    </a:cubicBezTo>
                    <a:cubicBezTo>
                      <a:pt x="80" y="40"/>
                      <a:pt x="80" y="40"/>
                      <a:pt x="80" y="40"/>
                    </a:cubicBezTo>
                    <a:cubicBezTo>
                      <a:pt x="80" y="40"/>
                      <a:pt x="80" y="40"/>
                      <a:pt x="80" y="40"/>
                    </a:cubicBezTo>
                    <a:cubicBezTo>
                      <a:pt x="80" y="40"/>
                      <a:pt x="80" y="40"/>
                      <a:pt x="80" y="40"/>
                    </a:cubicBezTo>
                    <a:cubicBezTo>
                      <a:pt x="80" y="40"/>
                      <a:pt x="80" y="40"/>
                      <a:pt x="80" y="40"/>
                    </a:cubicBezTo>
                    <a:cubicBezTo>
                      <a:pt x="80" y="40"/>
                      <a:pt x="80" y="40"/>
                      <a:pt x="80" y="40"/>
                    </a:cubicBezTo>
                    <a:cubicBezTo>
                      <a:pt x="80" y="40"/>
                      <a:pt x="80" y="40"/>
                      <a:pt x="80" y="40"/>
                    </a:cubicBezTo>
                    <a:cubicBezTo>
                      <a:pt x="80" y="40"/>
                      <a:pt x="80" y="40"/>
                      <a:pt x="80" y="40"/>
                    </a:cubicBezTo>
                    <a:cubicBezTo>
                      <a:pt x="80" y="41"/>
                      <a:pt x="80" y="41"/>
                      <a:pt x="80" y="41"/>
                    </a:cubicBezTo>
                    <a:cubicBezTo>
                      <a:pt x="80" y="41"/>
                      <a:pt x="80" y="41"/>
                      <a:pt x="80" y="41"/>
                    </a:cubicBezTo>
                    <a:cubicBezTo>
                      <a:pt x="80" y="41"/>
                      <a:pt x="80" y="41"/>
                      <a:pt x="80" y="41"/>
                    </a:cubicBezTo>
                    <a:cubicBezTo>
                      <a:pt x="80" y="41"/>
                      <a:pt x="80" y="41"/>
                      <a:pt x="80" y="41"/>
                    </a:cubicBezTo>
                    <a:cubicBezTo>
                      <a:pt x="80" y="41"/>
                      <a:pt x="80" y="41"/>
                      <a:pt x="80" y="41"/>
                    </a:cubicBezTo>
                    <a:cubicBezTo>
                      <a:pt x="80" y="41"/>
                      <a:pt x="80" y="41"/>
                      <a:pt x="80" y="41"/>
                    </a:cubicBezTo>
                    <a:cubicBezTo>
                      <a:pt x="80" y="41"/>
                      <a:pt x="80" y="41"/>
                      <a:pt x="80" y="41"/>
                    </a:cubicBezTo>
                    <a:cubicBezTo>
                      <a:pt x="80" y="41"/>
                      <a:pt x="80" y="41"/>
                      <a:pt x="80" y="41"/>
                    </a:cubicBezTo>
                    <a:cubicBezTo>
                      <a:pt x="80" y="42"/>
                      <a:pt x="80" y="42"/>
                      <a:pt x="80" y="42"/>
                    </a:cubicBezTo>
                    <a:cubicBezTo>
                      <a:pt x="80" y="42"/>
                      <a:pt x="80" y="42"/>
                      <a:pt x="80" y="42"/>
                    </a:cubicBezTo>
                    <a:cubicBezTo>
                      <a:pt x="80" y="42"/>
                      <a:pt x="80" y="42"/>
                      <a:pt x="80" y="42"/>
                    </a:cubicBezTo>
                    <a:cubicBezTo>
                      <a:pt x="80" y="42"/>
                      <a:pt x="80" y="42"/>
                      <a:pt x="80" y="42"/>
                    </a:cubicBezTo>
                    <a:cubicBezTo>
                      <a:pt x="80" y="42"/>
                      <a:pt x="80" y="42"/>
                      <a:pt x="80" y="42"/>
                    </a:cubicBezTo>
                    <a:cubicBezTo>
                      <a:pt x="80" y="42"/>
                      <a:pt x="80" y="42"/>
                      <a:pt x="80" y="42"/>
                    </a:cubicBezTo>
                    <a:cubicBezTo>
                      <a:pt x="80" y="42"/>
                      <a:pt x="80" y="42"/>
                      <a:pt x="80" y="42"/>
                    </a:cubicBezTo>
                    <a:cubicBezTo>
                      <a:pt x="80" y="42"/>
                      <a:pt x="80" y="42"/>
                      <a:pt x="80" y="42"/>
                    </a:cubicBezTo>
                    <a:cubicBezTo>
                      <a:pt x="80" y="42"/>
                      <a:pt x="80" y="42"/>
                      <a:pt x="80" y="42"/>
                    </a:cubicBezTo>
                    <a:cubicBezTo>
                      <a:pt x="80" y="43"/>
                      <a:pt x="80" y="43"/>
                      <a:pt x="80" y="43"/>
                    </a:cubicBezTo>
                    <a:cubicBezTo>
                      <a:pt x="80" y="43"/>
                      <a:pt x="80" y="43"/>
                      <a:pt x="80" y="43"/>
                    </a:cubicBezTo>
                    <a:cubicBezTo>
                      <a:pt x="80" y="43"/>
                      <a:pt x="80" y="43"/>
                      <a:pt x="80" y="43"/>
                    </a:cubicBezTo>
                    <a:cubicBezTo>
                      <a:pt x="80" y="43"/>
                      <a:pt x="80" y="43"/>
                      <a:pt x="80" y="43"/>
                    </a:cubicBezTo>
                    <a:cubicBezTo>
                      <a:pt x="80" y="43"/>
                      <a:pt x="80" y="43"/>
                      <a:pt x="80" y="43"/>
                    </a:cubicBezTo>
                    <a:cubicBezTo>
                      <a:pt x="80" y="43"/>
                      <a:pt x="80" y="43"/>
                      <a:pt x="80" y="43"/>
                    </a:cubicBezTo>
                    <a:cubicBezTo>
                      <a:pt x="80" y="43"/>
                      <a:pt x="80" y="43"/>
                      <a:pt x="80" y="43"/>
                    </a:cubicBezTo>
                    <a:cubicBezTo>
                      <a:pt x="80" y="43"/>
                      <a:pt x="80" y="43"/>
                      <a:pt x="80" y="43"/>
                    </a:cubicBezTo>
                    <a:cubicBezTo>
                      <a:pt x="80" y="43"/>
                      <a:pt x="80" y="43"/>
                      <a:pt x="80" y="43"/>
                    </a:cubicBezTo>
                    <a:cubicBezTo>
                      <a:pt x="80" y="44"/>
                      <a:pt x="80" y="44"/>
                      <a:pt x="80" y="44"/>
                    </a:cubicBezTo>
                    <a:cubicBezTo>
                      <a:pt x="80" y="44"/>
                      <a:pt x="80" y="44"/>
                      <a:pt x="80" y="44"/>
                    </a:cubicBezTo>
                    <a:cubicBezTo>
                      <a:pt x="80" y="44"/>
                      <a:pt x="80" y="44"/>
                      <a:pt x="80" y="44"/>
                    </a:cubicBezTo>
                    <a:cubicBezTo>
                      <a:pt x="80" y="44"/>
                      <a:pt x="80" y="44"/>
                      <a:pt x="80" y="44"/>
                    </a:cubicBezTo>
                    <a:cubicBezTo>
                      <a:pt x="80" y="44"/>
                      <a:pt x="80" y="44"/>
                      <a:pt x="80" y="44"/>
                    </a:cubicBezTo>
                    <a:cubicBezTo>
                      <a:pt x="80" y="44"/>
                      <a:pt x="80" y="44"/>
                      <a:pt x="80" y="44"/>
                    </a:cubicBezTo>
                    <a:cubicBezTo>
                      <a:pt x="80" y="44"/>
                      <a:pt x="80" y="44"/>
                      <a:pt x="80" y="44"/>
                    </a:cubicBezTo>
                    <a:cubicBezTo>
                      <a:pt x="80" y="44"/>
                      <a:pt x="80" y="44"/>
                      <a:pt x="80" y="44"/>
                    </a:cubicBezTo>
                    <a:cubicBezTo>
                      <a:pt x="80" y="45"/>
                      <a:pt x="80" y="45"/>
                      <a:pt x="80" y="45"/>
                    </a:cubicBezTo>
                    <a:cubicBezTo>
                      <a:pt x="80" y="45"/>
                      <a:pt x="80" y="45"/>
                      <a:pt x="80" y="45"/>
                    </a:cubicBezTo>
                    <a:cubicBezTo>
                      <a:pt x="80" y="45"/>
                      <a:pt x="80" y="45"/>
                      <a:pt x="80" y="45"/>
                    </a:cubicBezTo>
                    <a:cubicBezTo>
                      <a:pt x="80" y="45"/>
                      <a:pt x="80" y="45"/>
                      <a:pt x="80" y="45"/>
                    </a:cubicBezTo>
                    <a:cubicBezTo>
                      <a:pt x="80" y="45"/>
                      <a:pt x="80" y="45"/>
                      <a:pt x="80" y="45"/>
                    </a:cubicBezTo>
                    <a:cubicBezTo>
                      <a:pt x="80" y="45"/>
                      <a:pt x="80" y="45"/>
                      <a:pt x="80" y="45"/>
                    </a:cubicBezTo>
                    <a:cubicBezTo>
                      <a:pt x="80" y="45"/>
                      <a:pt x="80" y="45"/>
                      <a:pt x="80" y="45"/>
                    </a:cubicBezTo>
                    <a:cubicBezTo>
                      <a:pt x="80" y="45"/>
                      <a:pt x="80" y="45"/>
                      <a:pt x="80" y="45"/>
                    </a:cubicBezTo>
                    <a:cubicBezTo>
                      <a:pt x="80" y="45"/>
                      <a:pt x="80" y="45"/>
                      <a:pt x="80" y="45"/>
                    </a:cubicBezTo>
                    <a:cubicBezTo>
                      <a:pt x="80" y="46"/>
                      <a:pt x="80" y="46"/>
                      <a:pt x="80" y="46"/>
                    </a:cubicBezTo>
                    <a:cubicBezTo>
                      <a:pt x="80" y="46"/>
                      <a:pt x="80" y="46"/>
                      <a:pt x="80" y="46"/>
                    </a:cubicBezTo>
                    <a:cubicBezTo>
                      <a:pt x="80" y="46"/>
                      <a:pt x="80" y="46"/>
                      <a:pt x="80" y="46"/>
                    </a:cubicBezTo>
                    <a:cubicBezTo>
                      <a:pt x="80" y="46"/>
                      <a:pt x="80" y="46"/>
                      <a:pt x="80" y="46"/>
                    </a:cubicBezTo>
                    <a:cubicBezTo>
                      <a:pt x="80" y="46"/>
                      <a:pt x="80" y="46"/>
                      <a:pt x="80" y="46"/>
                    </a:cubicBezTo>
                    <a:cubicBezTo>
                      <a:pt x="80" y="46"/>
                      <a:pt x="80" y="46"/>
                      <a:pt x="80" y="46"/>
                    </a:cubicBezTo>
                    <a:cubicBezTo>
                      <a:pt x="80" y="46"/>
                      <a:pt x="80" y="46"/>
                      <a:pt x="80" y="46"/>
                    </a:cubicBezTo>
                    <a:cubicBezTo>
                      <a:pt x="80" y="46"/>
                      <a:pt x="80" y="46"/>
                      <a:pt x="80" y="46"/>
                    </a:cubicBezTo>
                    <a:cubicBezTo>
                      <a:pt x="80" y="46"/>
                      <a:pt x="80" y="46"/>
                      <a:pt x="80" y="46"/>
                    </a:cubicBezTo>
                    <a:cubicBezTo>
                      <a:pt x="80" y="47"/>
                      <a:pt x="80" y="47"/>
                      <a:pt x="80" y="47"/>
                    </a:cubicBezTo>
                    <a:cubicBezTo>
                      <a:pt x="80" y="47"/>
                      <a:pt x="80" y="47"/>
                      <a:pt x="80" y="47"/>
                    </a:cubicBezTo>
                    <a:cubicBezTo>
                      <a:pt x="80" y="47"/>
                      <a:pt x="80" y="47"/>
                      <a:pt x="80" y="47"/>
                    </a:cubicBezTo>
                    <a:cubicBezTo>
                      <a:pt x="80" y="47"/>
                      <a:pt x="80" y="47"/>
                      <a:pt x="80" y="47"/>
                    </a:cubicBezTo>
                    <a:cubicBezTo>
                      <a:pt x="80" y="47"/>
                      <a:pt x="80" y="47"/>
                      <a:pt x="80" y="47"/>
                    </a:cubicBezTo>
                    <a:cubicBezTo>
                      <a:pt x="80" y="47"/>
                      <a:pt x="80" y="47"/>
                      <a:pt x="80" y="47"/>
                    </a:cubicBezTo>
                    <a:cubicBezTo>
                      <a:pt x="80" y="47"/>
                      <a:pt x="80" y="47"/>
                      <a:pt x="80" y="47"/>
                    </a:cubicBezTo>
                    <a:cubicBezTo>
                      <a:pt x="80" y="47"/>
                      <a:pt x="80" y="47"/>
                      <a:pt x="80" y="47"/>
                    </a:cubicBezTo>
                    <a:cubicBezTo>
                      <a:pt x="80" y="48"/>
                      <a:pt x="80" y="48"/>
                      <a:pt x="80" y="48"/>
                    </a:cubicBezTo>
                    <a:cubicBezTo>
                      <a:pt x="80" y="48"/>
                      <a:pt x="80" y="48"/>
                      <a:pt x="80" y="48"/>
                    </a:cubicBezTo>
                    <a:cubicBezTo>
                      <a:pt x="80" y="48"/>
                      <a:pt x="80" y="48"/>
                      <a:pt x="80" y="48"/>
                    </a:cubicBezTo>
                    <a:cubicBezTo>
                      <a:pt x="80" y="48"/>
                      <a:pt x="80" y="48"/>
                      <a:pt x="80" y="48"/>
                    </a:cubicBezTo>
                    <a:cubicBezTo>
                      <a:pt x="80" y="48"/>
                      <a:pt x="80" y="48"/>
                      <a:pt x="80" y="48"/>
                    </a:cubicBezTo>
                    <a:cubicBezTo>
                      <a:pt x="80" y="48"/>
                      <a:pt x="80" y="48"/>
                      <a:pt x="80" y="48"/>
                    </a:cubicBezTo>
                    <a:cubicBezTo>
                      <a:pt x="80" y="48"/>
                      <a:pt x="80" y="48"/>
                      <a:pt x="80" y="48"/>
                    </a:cubicBezTo>
                    <a:cubicBezTo>
                      <a:pt x="80" y="48"/>
                      <a:pt x="80" y="48"/>
                      <a:pt x="80" y="48"/>
                    </a:cubicBezTo>
                    <a:cubicBezTo>
                      <a:pt x="80" y="48"/>
                      <a:pt x="80" y="48"/>
                      <a:pt x="80" y="48"/>
                    </a:cubicBezTo>
                    <a:cubicBezTo>
                      <a:pt x="80" y="49"/>
                      <a:pt x="80" y="49"/>
                      <a:pt x="80" y="49"/>
                    </a:cubicBezTo>
                    <a:cubicBezTo>
                      <a:pt x="80" y="49"/>
                      <a:pt x="80" y="49"/>
                      <a:pt x="80" y="49"/>
                    </a:cubicBezTo>
                    <a:cubicBezTo>
                      <a:pt x="80" y="49"/>
                      <a:pt x="80" y="49"/>
                      <a:pt x="80" y="49"/>
                    </a:cubicBezTo>
                    <a:cubicBezTo>
                      <a:pt x="80" y="49"/>
                      <a:pt x="80" y="49"/>
                      <a:pt x="80" y="49"/>
                    </a:cubicBezTo>
                    <a:cubicBezTo>
                      <a:pt x="80" y="49"/>
                      <a:pt x="80" y="49"/>
                      <a:pt x="80" y="49"/>
                    </a:cubicBezTo>
                    <a:cubicBezTo>
                      <a:pt x="80" y="49"/>
                      <a:pt x="80" y="49"/>
                      <a:pt x="80" y="49"/>
                    </a:cubicBezTo>
                    <a:cubicBezTo>
                      <a:pt x="80" y="49"/>
                      <a:pt x="80" y="49"/>
                      <a:pt x="80" y="49"/>
                    </a:cubicBezTo>
                    <a:cubicBezTo>
                      <a:pt x="80" y="49"/>
                      <a:pt x="80" y="49"/>
                      <a:pt x="80" y="49"/>
                    </a:cubicBezTo>
                    <a:cubicBezTo>
                      <a:pt x="80" y="50"/>
                      <a:pt x="80" y="50"/>
                      <a:pt x="80" y="50"/>
                    </a:cubicBezTo>
                    <a:cubicBezTo>
                      <a:pt x="80" y="50"/>
                      <a:pt x="80" y="50"/>
                      <a:pt x="80" y="50"/>
                    </a:cubicBezTo>
                    <a:cubicBezTo>
                      <a:pt x="80" y="50"/>
                      <a:pt x="80" y="50"/>
                      <a:pt x="80" y="50"/>
                    </a:cubicBezTo>
                    <a:cubicBezTo>
                      <a:pt x="80" y="50"/>
                      <a:pt x="80" y="50"/>
                      <a:pt x="80" y="50"/>
                    </a:cubicBezTo>
                    <a:cubicBezTo>
                      <a:pt x="80" y="50"/>
                      <a:pt x="80" y="50"/>
                      <a:pt x="80" y="50"/>
                    </a:cubicBezTo>
                    <a:cubicBezTo>
                      <a:pt x="80" y="50"/>
                      <a:pt x="80" y="50"/>
                      <a:pt x="80" y="50"/>
                    </a:cubicBezTo>
                    <a:cubicBezTo>
                      <a:pt x="80" y="50"/>
                      <a:pt x="80" y="50"/>
                      <a:pt x="80" y="50"/>
                    </a:cubicBezTo>
                    <a:cubicBezTo>
                      <a:pt x="80" y="50"/>
                      <a:pt x="80" y="50"/>
                      <a:pt x="80" y="50"/>
                    </a:cubicBezTo>
                    <a:cubicBezTo>
                      <a:pt x="80" y="50"/>
                      <a:pt x="80" y="50"/>
                      <a:pt x="80" y="50"/>
                    </a:cubicBezTo>
                    <a:cubicBezTo>
                      <a:pt x="80" y="51"/>
                      <a:pt x="80" y="51"/>
                      <a:pt x="80" y="51"/>
                    </a:cubicBezTo>
                    <a:cubicBezTo>
                      <a:pt x="80" y="51"/>
                      <a:pt x="80" y="51"/>
                      <a:pt x="80" y="51"/>
                    </a:cubicBezTo>
                    <a:cubicBezTo>
                      <a:pt x="80" y="51"/>
                      <a:pt x="80" y="51"/>
                      <a:pt x="80" y="51"/>
                    </a:cubicBezTo>
                    <a:cubicBezTo>
                      <a:pt x="80" y="51"/>
                      <a:pt x="80" y="51"/>
                      <a:pt x="80" y="51"/>
                    </a:cubicBezTo>
                    <a:cubicBezTo>
                      <a:pt x="80" y="51"/>
                      <a:pt x="80" y="51"/>
                      <a:pt x="80" y="51"/>
                    </a:cubicBezTo>
                    <a:cubicBezTo>
                      <a:pt x="80" y="51"/>
                      <a:pt x="80" y="51"/>
                      <a:pt x="80" y="51"/>
                    </a:cubicBezTo>
                    <a:cubicBezTo>
                      <a:pt x="80" y="51"/>
                      <a:pt x="80" y="51"/>
                      <a:pt x="80" y="51"/>
                    </a:cubicBezTo>
                    <a:cubicBezTo>
                      <a:pt x="80" y="51"/>
                      <a:pt x="80" y="51"/>
                      <a:pt x="80" y="51"/>
                    </a:cubicBezTo>
                    <a:cubicBezTo>
                      <a:pt x="80" y="51"/>
                      <a:pt x="80" y="51"/>
                      <a:pt x="80" y="51"/>
                    </a:cubicBezTo>
                    <a:cubicBezTo>
                      <a:pt x="80" y="52"/>
                      <a:pt x="80" y="52"/>
                      <a:pt x="80" y="52"/>
                    </a:cubicBezTo>
                    <a:cubicBezTo>
                      <a:pt x="80" y="52"/>
                      <a:pt x="80" y="52"/>
                      <a:pt x="80" y="52"/>
                    </a:cubicBezTo>
                    <a:cubicBezTo>
                      <a:pt x="80" y="52"/>
                      <a:pt x="80" y="52"/>
                      <a:pt x="80" y="52"/>
                    </a:cubicBezTo>
                    <a:cubicBezTo>
                      <a:pt x="80" y="52"/>
                      <a:pt x="80" y="52"/>
                      <a:pt x="80" y="52"/>
                    </a:cubicBezTo>
                    <a:cubicBezTo>
                      <a:pt x="80" y="52"/>
                      <a:pt x="80" y="52"/>
                      <a:pt x="80" y="52"/>
                    </a:cubicBezTo>
                    <a:cubicBezTo>
                      <a:pt x="80" y="52"/>
                      <a:pt x="80" y="52"/>
                      <a:pt x="80" y="52"/>
                    </a:cubicBezTo>
                    <a:cubicBezTo>
                      <a:pt x="80" y="52"/>
                      <a:pt x="80" y="52"/>
                      <a:pt x="80" y="52"/>
                    </a:cubicBezTo>
                    <a:cubicBezTo>
                      <a:pt x="80" y="52"/>
                      <a:pt x="80" y="52"/>
                      <a:pt x="80" y="52"/>
                    </a:cubicBezTo>
                    <a:cubicBezTo>
                      <a:pt x="80" y="53"/>
                      <a:pt x="80" y="53"/>
                      <a:pt x="80" y="53"/>
                    </a:cubicBezTo>
                    <a:cubicBezTo>
                      <a:pt x="80" y="53"/>
                      <a:pt x="80" y="53"/>
                      <a:pt x="80" y="53"/>
                    </a:cubicBezTo>
                    <a:cubicBezTo>
                      <a:pt x="80" y="53"/>
                      <a:pt x="80" y="53"/>
                      <a:pt x="80" y="53"/>
                    </a:cubicBezTo>
                    <a:cubicBezTo>
                      <a:pt x="80" y="53"/>
                      <a:pt x="80" y="53"/>
                      <a:pt x="80" y="53"/>
                    </a:cubicBezTo>
                    <a:cubicBezTo>
                      <a:pt x="80" y="53"/>
                      <a:pt x="80" y="53"/>
                      <a:pt x="80" y="53"/>
                    </a:cubicBezTo>
                    <a:cubicBezTo>
                      <a:pt x="80" y="53"/>
                      <a:pt x="80" y="53"/>
                      <a:pt x="80" y="53"/>
                    </a:cubicBezTo>
                    <a:cubicBezTo>
                      <a:pt x="80" y="53"/>
                      <a:pt x="80" y="53"/>
                      <a:pt x="80" y="53"/>
                    </a:cubicBezTo>
                    <a:cubicBezTo>
                      <a:pt x="80" y="53"/>
                      <a:pt x="80" y="53"/>
                      <a:pt x="80" y="53"/>
                    </a:cubicBezTo>
                    <a:cubicBezTo>
                      <a:pt x="80" y="53"/>
                      <a:pt x="80" y="53"/>
                      <a:pt x="80" y="53"/>
                    </a:cubicBezTo>
                    <a:cubicBezTo>
                      <a:pt x="80" y="54"/>
                      <a:pt x="80" y="54"/>
                      <a:pt x="80" y="54"/>
                    </a:cubicBezTo>
                    <a:cubicBezTo>
                      <a:pt x="80" y="54"/>
                      <a:pt x="80" y="54"/>
                      <a:pt x="80" y="54"/>
                    </a:cubicBezTo>
                    <a:cubicBezTo>
                      <a:pt x="80" y="54"/>
                      <a:pt x="80" y="54"/>
                      <a:pt x="80" y="54"/>
                    </a:cubicBezTo>
                    <a:cubicBezTo>
                      <a:pt x="80" y="54"/>
                      <a:pt x="80" y="54"/>
                      <a:pt x="80" y="54"/>
                    </a:cubicBezTo>
                    <a:cubicBezTo>
                      <a:pt x="80" y="54"/>
                      <a:pt x="80" y="54"/>
                      <a:pt x="80" y="54"/>
                    </a:cubicBezTo>
                    <a:cubicBezTo>
                      <a:pt x="80" y="54"/>
                      <a:pt x="80" y="54"/>
                      <a:pt x="80" y="54"/>
                    </a:cubicBezTo>
                    <a:cubicBezTo>
                      <a:pt x="80" y="54"/>
                      <a:pt x="80" y="54"/>
                      <a:pt x="80" y="54"/>
                    </a:cubicBezTo>
                    <a:cubicBezTo>
                      <a:pt x="80" y="54"/>
                      <a:pt x="80" y="54"/>
                      <a:pt x="80" y="54"/>
                    </a:cubicBezTo>
                    <a:cubicBezTo>
                      <a:pt x="80" y="54"/>
                      <a:pt x="80" y="54"/>
                      <a:pt x="80" y="54"/>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6"/>
                      <a:pt x="80" y="56"/>
                      <a:pt x="80" y="56"/>
                    </a:cubicBezTo>
                    <a:cubicBezTo>
                      <a:pt x="80" y="56"/>
                      <a:pt x="80" y="56"/>
                      <a:pt x="80" y="56"/>
                    </a:cubicBezTo>
                    <a:cubicBezTo>
                      <a:pt x="80" y="56"/>
                      <a:pt x="80" y="56"/>
                      <a:pt x="80" y="56"/>
                    </a:cubicBezTo>
                    <a:cubicBezTo>
                      <a:pt x="80" y="56"/>
                      <a:pt x="80" y="56"/>
                      <a:pt x="80" y="56"/>
                    </a:cubicBezTo>
                    <a:cubicBezTo>
                      <a:pt x="80" y="56"/>
                      <a:pt x="80" y="56"/>
                      <a:pt x="80" y="56"/>
                    </a:cubicBezTo>
                    <a:cubicBezTo>
                      <a:pt x="80" y="56"/>
                      <a:pt x="80" y="56"/>
                      <a:pt x="80" y="56"/>
                    </a:cubicBezTo>
                    <a:cubicBezTo>
                      <a:pt x="80" y="56"/>
                      <a:pt x="80" y="56"/>
                      <a:pt x="80" y="56"/>
                    </a:cubicBezTo>
                    <a:cubicBezTo>
                      <a:pt x="80" y="56"/>
                      <a:pt x="80" y="56"/>
                      <a:pt x="80" y="56"/>
                    </a:cubicBezTo>
                    <a:cubicBezTo>
                      <a:pt x="80" y="56"/>
                      <a:pt x="80" y="56"/>
                      <a:pt x="80" y="56"/>
                    </a:cubicBezTo>
                    <a:cubicBezTo>
                      <a:pt x="80" y="57"/>
                      <a:pt x="80" y="57"/>
                      <a:pt x="80" y="57"/>
                    </a:cubicBezTo>
                    <a:cubicBezTo>
                      <a:pt x="80" y="57"/>
                      <a:pt x="80" y="57"/>
                      <a:pt x="80" y="57"/>
                    </a:cubicBezTo>
                    <a:cubicBezTo>
                      <a:pt x="80" y="57"/>
                      <a:pt x="80" y="57"/>
                      <a:pt x="80" y="57"/>
                    </a:cubicBezTo>
                    <a:cubicBezTo>
                      <a:pt x="80" y="57"/>
                      <a:pt x="80" y="57"/>
                      <a:pt x="80" y="57"/>
                    </a:cubicBezTo>
                    <a:cubicBezTo>
                      <a:pt x="80" y="57"/>
                      <a:pt x="80" y="57"/>
                      <a:pt x="80" y="57"/>
                    </a:cubicBezTo>
                    <a:cubicBezTo>
                      <a:pt x="80" y="57"/>
                      <a:pt x="80" y="57"/>
                      <a:pt x="80" y="57"/>
                    </a:cubicBezTo>
                    <a:cubicBezTo>
                      <a:pt x="80" y="57"/>
                      <a:pt x="80" y="57"/>
                      <a:pt x="80" y="57"/>
                    </a:cubicBezTo>
                    <a:cubicBezTo>
                      <a:pt x="80" y="57"/>
                      <a:pt x="80" y="57"/>
                      <a:pt x="80" y="57"/>
                    </a:cubicBezTo>
                    <a:cubicBezTo>
                      <a:pt x="80" y="57"/>
                      <a:pt x="80" y="57"/>
                      <a:pt x="80" y="57"/>
                    </a:cubicBezTo>
                    <a:cubicBezTo>
                      <a:pt x="80" y="58"/>
                      <a:pt x="80" y="58"/>
                      <a:pt x="80" y="58"/>
                    </a:cubicBezTo>
                    <a:cubicBezTo>
                      <a:pt x="80" y="58"/>
                      <a:pt x="80" y="58"/>
                      <a:pt x="80" y="58"/>
                    </a:cubicBezTo>
                    <a:cubicBezTo>
                      <a:pt x="80" y="58"/>
                      <a:pt x="80" y="58"/>
                      <a:pt x="80" y="58"/>
                    </a:cubicBezTo>
                    <a:cubicBezTo>
                      <a:pt x="80" y="58"/>
                      <a:pt x="80" y="58"/>
                      <a:pt x="80" y="58"/>
                    </a:cubicBezTo>
                    <a:cubicBezTo>
                      <a:pt x="80" y="58"/>
                      <a:pt x="80" y="58"/>
                      <a:pt x="80" y="58"/>
                    </a:cubicBezTo>
                    <a:cubicBezTo>
                      <a:pt x="80" y="58"/>
                      <a:pt x="80" y="58"/>
                      <a:pt x="80" y="58"/>
                    </a:cubicBezTo>
                    <a:cubicBezTo>
                      <a:pt x="80" y="58"/>
                      <a:pt x="80" y="58"/>
                      <a:pt x="80" y="58"/>
                    </a:cubicBezTo>
                    <a:cubicBezTo>
                      <a:pt x="80" y="58"/>
                      <a:pt x="80" y="58"/>
                      <a:pt x="80" y="58"/>
                    </a:cubicBezTo>
                    <a:cubicBezTo>
                      <a:pt x="80" y="59"/>
                      <a:pt x="80" y="59"/>
                      <a:pt x="80" y="59"/>
                    </a:cubicBezTo>
                    <a:cubicBezTo>
                      <a:pt x="80" y="59"/>
                      <a:pt x="80" y="59"/>
                      <a:pt x="80" y="59"/>
                    </a:cubicBezTo>
                    <a:cubicBezTo>
                      <a:pt x="80" y="59"/>
                      <a:pt x="80" y="59"/>
                      <a:pt x="80" y="59"/>
                    </a:cubicBezTo>
                    <a:cubicBezTo>
                      <a:pt x="80" y="59"/>
                      <a:pt x="80" y="59"/>
                      <a:pt x="80" y="59"/>
                    </a:cubicBezTo>
                    <a:cubicBezTo>
                      <a:pt x="80" y="59"/>
                      <a:pt x="80" y="59"/>
                      <a:pt x="80" y="59"/>
                    </a:cubicBezTo>
                    <a:cubicBezTo>
                      <a:pt x="80" y="59"/>
                      <a:pt x="80" y="59"/>
                      <a:pt x="80" y="59"/>
                    </a:cubicBezTo>
                    <a:cubicBezTo>
                      <a:pt x="80" y="59"/>
                      <a:pt x="80" y="59"/>
                      <a:pt x="80" y="59"/>
                    </a:cubicBezTo>
                    <a:cubicBezTo>
                      <a:pt x="80" y="59"/>
                      <a:pt x="80" y="59"/>
                      <a:pt x="80" y="59"/>
                    </a:cubicBezTo>
                    <a:cubicBezTo>
                      <a:pt x="80" y="59"/>
                      <a:pt x="80" y="59"/>
                      <a:pt x="80" y="59"/>
                    </a:cubicBezTo>
                    <a:cubicBezTo>
                      <a:pt x="80" y="60"/>
                      <a:pt x="80" y="60"/>
                      <a:pt x="80" y="60"/>
                    </a:cubicBezTo>
                    <a:cubicBezTo>
                      <a:pt x="80" y="60"/>
                      <a:pt x="80" y="60"/>
                      <a:pt x="80" y="60"/>
                    </a:cubicBezTo>
                    <a:cubicBezTo>
                      <a:pt x="80" y="60"/>
                      <a:pt x="80" y="60"/>
                      <a:pt x="80" y="60"/>
                    </a:cubicBezTo>
                    <a:cubicBezTo>
                      <a:pt x="80" y="60"/>
                      <a:pt x="80" y="60"/>
                      <a:pt x="80" y="60"/>
                    </a:cubicBezTo>
                    <a:cubicBezTo>
                      <a:pt x="80" y="60"/>
                      <a:pt x="80" y="60"/>
                      <a:pt x="80" y="60"/>
                    </a:cubicBezTo>
                    <a:cubicBezTo>
                      <a:pt x="80" y="60"/>
                      <a:pt x="80" y="60"/>
                      <a:pt x="80" y="60"/>
                    </a:cubicBezTo>
                    <a:cubicBezTo>
                      <a:pt x="80" y="60"/>
                      <a:pt x="80" y="60"/>
                      <a:pt x="80" y="60"/>
                    </a:cubicBezTo>
                    <a:cubicBezTo>
                      <a:pt x="80" y="60"/>
                      <a:pt x="80" y="60"/>
                      <a:pt x="80" y="60"/>
                    </a:cubicBezTo>
                    <a:cubicBezTo>
                      <a:pt x="80" y="60"/>
                      <a:pt x="80" y="60"/>
                      <a:pt x="80" y="60"/>
                    </a:cubicBezTo>
                    <a:cubicBezTo>
                      <a:pt x="80" y="61"/>
                      <a:pt x="80" y="61"/>
                      <a:pt x="80" y="61"/>
                    </a:cubicBezTo>
                    <a:cubicBezTo>
                      <a:pt x="80" y="61"/>
                      <a:pt x="80" y="61"/>
                      <a:pt x="80" y="61"/>
                    </a:cubicBezTo>
                    <a:cubicBezTo>
                      <a:pt x="80" y="61"/>
                      <a:pt x="80" y="61"/>
                      <a:pt x="80" y="61"/>
                    </a:cubicBezTo>
                    <a:cubicBezTo>
                      <a:pt x="80" y="61"/>
                      <a:pt x="80" y="61"/>
                      <a:pt x="80" y="61"/>
                    </a:cubicBezTo>
                    <a:cubicBezTo>
                      <a:pt x="80" y="61"/>
                      <a:pt x="80" y="61"/>
                      <a:pt x="80" y="61"/>
                    </a:cubicBezTo>
                    <a:cubicBezTo>
                      <a:pt x="80" y="61"/>
                      <a:pt x="80" y="61"/>
                      <a:pt x="80" y="61"/>
                    </a:cubicBezTo>
                    <a:cubicBezTo>
                      <a:pt x="80" y="61"/>
                      <a:pt x="80" y="61"/>
                      <a:pt x="80" y="61"/>
                    </a:cubicBezTo>
                    <a:cubicBezTo>
                      <a:pt x="80" y="61"/>
                      <a:pt x="80" y="61"/>
                      <a:pt x="80" y="61"/>
                    </a:cubicBezTo>
                    <a:cubicBezTo>
                      <a:pt x="80" y="62"/>
                      <a:pt x="80" y="62"/>
                      <a:pt x="80" y="62"/>
                    </a:cubicBezTo>
                    <a:cubicBezTo>
                      <a:pt x="80" y="62"/>
                      <a:pt x="80" y="62"/>
                      <a:pt x="80" y="62"/>
                    </a:cubicBezTo>
                    <a:cubicBezTo>
                      <a:pt x="80" y="62"/>
                      <a:pt x="80" y="62"/>
                      <a:pt x="80" y="62"/>
                    </a:cubicBezTo>
                    <a:cubicBezTo>
                      <a:pt x="80" y="62"/>
                      <a:pt x="80" y="62"/>
                      <a:pt x="80" y="62"/>
                    </a:cubicBezTo>
                    <a:cubicBezTo>
                      <a:pt x="80" y="62"/>
                      <a:pt x="80" y="62"/>
                      <a:pt x="80" y="62"/>
                    </a:cubicBezTo>
                    <a:cubicBezTo>
                      <a:pt x="80" y="62"/>
                      <a:pt x="80" y="62"/>
                      <a:pt x="80" y="62"/>
                    </a:cubicBezTo>
                    <a:cubicBezTo>
                      <a:pt x="80" y="62"/>
                      <a:pt x="80" y="62"/>
                      <a:pt x="80" y="62"/>
                    </a:cubicBezTo>
                    <a:cubicBezTo>
                      <a:pt x="80" y="62"/>
                      <a:pt x="80" y="62"/>
                      <a:pt x="80" y="62"/>
                    </a:cubicBezTo>
                    <a:cubicBezTo>
                      <a:pt x="80" y="62"/>
                      <a:pt x="80" y="62"/>
                      <a:pt x="80" y="62"/>
                    </a:cubicBezTo>
                    <a:cubicBezTo>
                      <a:pt x="80" y="63"/>
                      <a:pt x="80" y="63"/>
                      <a:pt x="80" y="63"/>
                    </a:cubicBezTo>
                    <a:cubicBezTo>
                      <a:pt x="80" y="63"/>
                      <a:pt x="80" y="63"/>
                      <a:pt x="80" y="63"/>
                    </a:cubicBezTo>
                    <a:cubicBezTo>
                      <a:pt x="80" y="63"/>
                      <a:pt x="80" y="63"/>
                      <a:pt x="80" y="63"/>
                    </a:cubicBezTo>
                    <a:cubicBezTo>
                      <a:pt x="80" y="63"/>
                      <a:pt x="80" y="63"/>
                      <a:pt x="80" y="63"/>
                    </a:cubicBezTo>
                    <a:cubicBezTo>
                      <a:pt x="80" y="63"/>
                      <a:pt x="80" y="63"/>
                      <a:pt x="80" y="63"/>
                    </a:cubicBezTo>
                    <a:cubicBezTo>
                      <a:pt x="80" y="63"/>
                      <a:pt x="80" y="63"/>
                      <a:pt x="80" y="63"/>
                    </a:cubicBezTo>
                    <a:cubicBezTo>
                      <a:pt x="80" y="63"/>
                      <a:pt x="80" y="63"/>
                      <a:pt x="80" y="63"/>
                    </a:cubicBezTo>
                    <a:cubicBezTo>
                      <a:pt x="80" y="63"/>
                      <a:pt x="80" y="63"/>
                      <a:pt x="80" y="63"/>
                    </a:cubicBezTo>
                    <a:cubicBezTo>
                      <a:pt x="80" y="64"/>
                      <a:pt x="80" y="64"/>
                      <a:pt x="80" y="64"/>
                    </a:cubicBezTo>
                    <a:cubicBezTo>
                      <a:pt x="80" y="64"/>
                      <a:pt x="80" y="64"/>
                      <a:pt x="80" y="64"/>
                    </a:cubicBezTo>
                    <a:cubicBezTo>
                      <a:pt x="80" y="64"/>
                      <a:pt x="80" y="64"/>
                      <a:pt x="80" y="64"/>
                    </a:cubicBezTo>
                    <a:cubicBezTo>
                      <a:pt x="80" y="64"/>
                      <a:pt x="80" y="64"/>
                      <a:pt x="80" y="64"/>
                    </a:cubicBezTo>
                    <a:cubicBezTo>
                      <a:pt x="80" y="64"/>
                      <a:pt x="80" y="64"/>
                      <a:pt x="80" y="64"/>
                    </a:cubicBezTo>
                    <a:cubicBezTo>
                      <a:pt x="80" y="64"/>
                      <a:pt x="80" y="64"/>
                      <a:pt x="80" y="64"/>
                    </a:cubicBezTo>
                    <a:cubicBezTo>
                      <a:pt x="80" y="64"/>
                      <a:pt x="80" y="64"/>
                      <a:pt x="80" y="64"/>
                    </a:cubicBezTo>
                    <a:cubicBezTo>
                      <a:pt x="80" y="64"/>
                      <a:pt x="80" y="64"/>
                      <a:pt x="80" y="64"/>
                    </a:cubicBezTo>
                    <a:cubicBezTo>
                      <a:pt x="80" y="64"/>
                      <a:pt x="80" y="64"/>
                      <a:pt x="80" y="64"/>
                    </a:cubicBezTo>
                    <a:cubicBezTo>
                      <a:pt x="80" y="65"/>
                      <a:pt x="80" y="65"/>
                      <a:pt x="80" y="65"/>
                    </a:cubicBezTo>
                    <a:cubicBezTo>
                      <a:pt x="80" y="65"/>
                      <a:pt x="80" y="65"/>
                      <a:pt x="80" y="65"/>
                    </a:cubicBezTo>
                    <a:cubicBezTo>
                      <a:pt x="80" y="67"/>
                      <a:pt x="81" y="69"/>
                      <a:pt x="82" y="70"/>
                    </a:cubicBezTo>
                    <a:cubicBezTo>
                      <a:pt x="82" y="71"/>
                      <a:pt x="82" y="71"/>
                      <a:pt x="82" y="72"/>
                    </a:cubicBezTo>
                    <a:cubicBezTo>
                      <a:pt x="71" y="78"/>
                      <a:pt x="71" y="78"/>
                      <a:pt x="71" y="78"/>
                    </a:cubicBezTo>
                    <a:cubicBezTo>
                      <a:pt x="67" y="75"/>
                      <a:pt x="63" y="71"/>
                      <a:pt x="59" y="67"/>
                    </a:cubicBezTo>
                    <a:cubicBezTo>
                      <a:pt x="56" y="63"/>
                      <a:pt x="53" y="59"/>
                      <a:pt x="49" y="55"/>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4" y="101"/>
                      <a:pt x="9" y="106"/>
                      <a:pt x="13" y="111"/>
                    </a:cubicBezTo>
                    <a:cubicBezTo>
                      <a:pt x="12" y="112"/>
                      <a:pt x="12" y="112"/>
                      <a:pt x="12" y="112"/>
                    </a:cubicBezTo>
                    <a:cubicBezTo>
                      <a:pt x="12" y="112"/>
                      <a:pt x="12" y="112"/>
                      <a:pt x="12" y="112"/>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39"/>
                      <a:pt x="12" y="139"/>
                      <a:pt x="12" y="139"/>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0"/>
                      <a:pt x="12" y="140"/>
                      <a:pt x="12" y="140"/>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1"/>
                      <a:pt x="12" y="141"/>
                      <a:pt x="12" y="141"/>
                    </a:cubicBezTo>
                    <a:cubicBezTo>
                      <a:pt x="12" y="142"/>
                      <a:pt x="12" y="142"/>
                      <a:pt x="12" y="142"/>
                    </a:cubicBezTo>
                    <a:cubicBezTo>
                      <a:pt x="12" y="142"/>
                      <a:pt x="12" y="142"/>
                      <a:pt x="12" y="142"/>
                    </a:cubicBezTo>
                    <a:cubicBezTo>
                      <a:pt x="12" y="142"/>
                      <a:pt x="12" y="142"/>
                      <a:pt x="12" y="142"/>
                    </a:cubicBezTo>
                    <a:cubicBezTo>
                      <a:pt x="12" y="142"/>
                      <a:pt x="12" y="142"/>
                      <a:pt x="12" y="142"/>
                    </a:cubicBezTo>
                    <a:cubicBezTo>
                      <a:pt x="12" y="142"/>
                      <a:pt x="12" y="142"/>
                      <a:pt x="12" y="142"/>
                    </a:cubicBezTo>
                    <a:cubicBezTo>
                      <a:pt x="12" y="142"/>
                      <a:pt x="12" y="142"/>
                      <a:pt x="12" y="142"/>
                    </a:cubicBezTo>
                    <a:cubicBezTo>
                      <a:pt x="12" y="142"/>
                      <a:pt x="12" y="142"/>
                      <a:pt x="12" y="142"/>
                    </a:cubicBezTo>
                    <a:cubicBezTo>
                      <a:pt x="12" y="142"/>
                      <a:pt x="12" y="142"/>
                      <a:pt x="12" y="142"/>
                    </a:cubicBezTo>
                    <a:cubicBezTo>
                      <a:pt x="31" y="153"/>
                      <a:pt x="31" y="153"/>
                      <a:pt x="31" y="153"/>
                    </a:cubicBezTo>
                    <a:cubicBezTo>
                      <a:pt x="52" y="141"/>
                      <a:pt x="52" y="141"/>
                      <a:pt x="52" y="141"/>
                    </a:cubicBezTo>
                    <a:cubicBezTo>
                      <a:pt x="56" y="143"/>
                      <a:pt x="61" y="144"/>
                      <a:pt x="65" y="146"/>
                    </a:cubicBezTo>
                    <a:cubicBezTo>
                      <a:pt x="70" y="148"/>
                      <a:pt x="75" y="149"/>
                      <a:pt x="80" y="150"/>
                    </a:cubicBezTo>
                    <a:cubicBezTo>
                      <a:pt x="85" y="151"/>
                      <a:pt x="91" y="152"/>
                      <a:pt x="96" y="152"/>
                    </a:cubicBezTo>
                    <a:cubicBezTo>
                      <a:pt x="101" y="152"/>
                      <a:pt x="107" y="152"/>
                      <a:pt x="112" y="152"/>
                    </a:cubicBezTo>
                    <a:cubicBezTo>
                      <a:pt x="119" y="151"/>
                      <a:pt x="126" y="149"/>
                      <a:pt x="133" y="147"/>
                    </a:cubicBezTo>
                    <a:cubicBezTo>
                      <a:pt x="139" y="145"/>
                      <a:pt x="145" y="143"/>
                      <a:pt x="150" y="140"/>
                    </a:cubicBezTo>
                    <a:cubicBezTo>
                      <a:pt x="157" y="136"/>
                      <a:pt x="161" y="132"/>
                      <a:pt x="164" y="127"/>
                    </a:cubicBezTo>
                    <a:cubicBezTo>
                      <a:pt x="165" y="124"/>
                      <a:pt x="166" y="120"/>
                      <a:pt x="166" y="117"/>
                    </a:cubicBezTo>
                    <a:cubicBezTo>
                      <a:pt x="166" y="116"/>
                      <a:pt x="166" y="116"/>
                      <a:pt x="166" y="116"/>
                    </a:cubicBezTo>
                    <a:cubicBezTo>
                      <a:pt x="166" y="116"/>
                      <a:pt x="166" y="116"/>
                      <a:pt x="166" y="116"/>
                    </a:cubicBezTo>
                    <a:cubicBezTo>
                      <a:pt x="166" y="116"/>
                      <a:pt x="166" y="116"/>
                      <a:pt x="166" y="116"/>
                    </a:cubicBezTo>
                    <a:cubicBezTo>
                      <a:pt x="166" y="116"/>
                      <a:pt x="166" y="116"/>
                      <a:pt x="166" y="116"/>
                    </a:cubicBezTo>
                    <a:cubicBezTo>
                      <a:pt x="166" y="116"/>
                      <a:pt x="166" y="116"/>
                      <a:pt x="166" y="116"/>
                    </a:cubicBezTo>
                    <a:cubicBezTo>
                      <a:pt x="166" y="116"/>
                      <a:pt x="166" y="116"/>
                      <a:pt x="166" y="116"/>
                    </a:cubicBezTo>
                    <a:cubicBezTo>
                      <a:pt x="166" y="116"/>
                      <a:pt x="166" y="116"/>
                      <a:pt x="166" y="116"/>
                    </a:cubicBezTo>
                    <a:cubicBezTo>
                      <a:pt x="166" y="116"/>
                      <a:pt x="166" y="116"/>
                      <a:pt x="166" y="116"/>
                    </a:cubicBezTo>
                    <a:cubicBezTo>
                      <a:pt x="166" y="116"/>
                      <a:pt x="166" y="116"/>
                      <a:pt x="166" y="116"/>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6" y="114"/>
                      <a:pt x="166" y="114"/>
                      <a:pt x="166" y="114"/>
                    </a:cubicBezTo>
                    <a:cubicBezTo>
                      <a:pt x="166" y="114"/>
                      <a:pt x="166" y="114"/>
                      <a:pt x="166" y="114"/>
                    </a:cubicBezTo>
                    <a:cubicBezTo>
                      <a:pt x="166" y="114"/>
                      <a:pt x="166" y="114"/>
                      <a:pt x="166" y="114"/>
                    </a:cubicBezTo>
                    <a:cubicBezTo>
                      <a:pt x="166" y="114"/>
                      <a:pt x="166" y="114"/>
                      <a:pt x="166" y="114"/>
                    </a:cubicBezTo>
                    <a:cubicBezTo>
                      <a:pt x="166" y="114"/>
                      <a:pt x="166" y="114"/>
                      <a:pt x="166" y="114"/>
                    </a:cubicBezTo>
                    <a:cubicBezTo>
                      <a:pt x="166" y="114"/>
                      <a:pt x="166" y="114"/>
                      <a:pt x="166" y="114"/>
                    </a:cubicBezTo>
                    <a:cubicBezTo>
                      <a:pt x="166" y="114"/>
                      <a:pt x="166" y="114"/>
                      <a:pt x="166" y="114"/>
                    </a:cubicBezTo>
                    <a:cubicBezTo>
                      <a:pt x="166" y="114"/>
                      <a:pt x="166" y="114"/>
                      <a:pt x="166" y="114"/>
                    </a:cubicBezTo>
                    <a:cubicBezTo>
                      <a:pt x="166" y="113"/>
                      <a:pt x="166" y="113"/>
                      <a:pt x="166" y="113"/>
                    </a:cubicBezTo>
                    <a:cubicBezTo>
                      <a:pt x="166" y="113"/>
                      <a:pt x="166" y="113"/>
                      <a:pt x="166" y="113"/>
                    </a:cubicBezTo>
                    <a:cubicBezTo>
                      <a:pt x="166" y="113"/>
                      <a:pt x="166" y="113"/>
                      <a:pt x="166" y="113"/>
                    </a:cubicBezTo>
                    <a:cubicBezTo>
                      <a:pt x="166" y="113"/>
                      <a:pt x="166" y="113"/>
                      <a:pt x="166" y="113"/>
                    </a:cubicBezTo>
                    <a:cubicBezTo>
                      <a:pt x="166" y="113"/>
                      <a:pt x="166" y="113"/>
                      <a:pt x="166" y="113"/>
                    </a:cubicBezTo>
                    <a:cubicBezTo>
                      <a:pt x="166" y="113"/>
                      <a:pt x="166" y="113"/>
                      <a:pt x="166" y="113"/>
                    </a:cubicBezTo>
                    <a:cubicBezTo>
                      <a:pt x="166" y="113"/>
                      <a:pt x="166" y="113"/>
                      <a:pt x="166" y="113"/>
                    </a:cubicBezTo>
                    <a:cubicBezTo>
                      <a:pt x="166" y="113"/>
                      <a:pt x="166" y="113"/>
                      <a:pt x="166" y="113"/>
                    </a:cubicBezTo>
                    <a:cubicBezTo>
                      <a:pt x="166" y="113"/>
                      <a:pt x="166" y="113"/>
                      <a:pt x="166" y="113"/>
                    </a:cubicBezTo>
                    <a:cubicBezTo>
                      <a:pt x="166" y="112"/>
                      <a:pt x="166" y="112"/>
                      <a:pt x="166" y="112"/>
                    </a:cubicBezTo>
                    <a:cubicBezTo>
                      <a:pt x="166" y="112"/>
                      <a:pt x="166" y="112"/>
                      <a:pt x="166" y="112"/>
                    </a:cubicBezTo>
                    <a:cubicBezTo>
                      <a:pt x="166" y="112"/>
                      <a:pt x="166" y="112"/>
                      <a:pt x="166" y="112"/>
                    </a:cubicBezTo>
                    <a:cubicBezTo>
                      <a:pt x="166" y="112"/>
                      <a:pt x="166" y="112"/>
                      <a:pt x="166" y="112"/>
                    </a:cubicBezTo>
                    <a:cubicBezTo>
                      <a:pt x="166" y="112"/>
                      <a:pt x="166" y="112"/>
                      <a:pt x="166" y="112"/>
                    </a:cubicBezTo>
                    <a:cubicBezTo>
                      <a:pt x="166" y="112"/>
                      <a:pt x="166" y="112"/>
                      <a:pt x="166" y="112"/>
                    </a:cubicBezTo>
                    <a:cubicBezTo>
                      <a:pt x="166" y="112"/>
                      <a:pt x="166" y="112"/>
                      <a:pt x="166" y="112"/>
                    </a:cubicBezTo>
                    <a:cubicBezTo>
                      <a:pt x="166" y="112"/>
                      <a:pt x="166" y="112"/>
                      <a:pt x="166" y="112"/>
                    </a:cubicBezTo>
                    <a:cubicBezTo>
                      <a:pt x="166" y="112"/>
                      <a:pt x="166" y="112"/>
                      <a:pt x="166" y="112"/>
                    </a:cubicBezTo>
                    <a:cubicBezTo>
                      <a:pt x="166" y="111"/>
                      <a:pt x="166" y="111"/>
                      <a:pt x="166" y="111"/>
                    </a:cubicBezTo>
                    <a:cubicBezTo>
                      <a:pt x="166" y="111"/>
                      <a:pt x="166" y="111"/>
                      <a:pt x="166" y="111"/>
                    </a:cubicBezTo>
                    <a:cubicBezTo>
                      <a:pt x="166" y="111"/>
                      <a:pt x="166" y="111"/>
                      <a:pt x="166" y="111"/>
                    </a:cubicBezTo>
                    <a:cubicBezTo>
                      <a:pt x="166" y="111"/>
                      <a:pt x="166" y="111"/>
                      <a:pt x="166" y="111"/>
                    </a:cubicBezTo>
                    <a:cubicBezTo>
                      <a:pt x="166" y="111"/>
                      <a:pt x="166" y="111"/>
                      <a:pt x="166" y="111"/>
                    </a:cubicBezTo>
                    <a:cubicBezTo>
                      <a:pt x="166" y="111"/>
                      <a:pt x="166" y="111"/>
                      <a:pt x="166" y="111"/>
                    </a:cubicBezTo>
                    <a:cubicBezTo>
                      <a:pt x="166" y="111"/>
                      <a:pt x="166" y="111"/>
                      <a:pt x="166" y="111"/>
                    </a:cubicBezTo>
                    <a:cubicBezTo>
                      <a:pt x="166" y="111"/>
                      <a:pt x="166" y="111"/>
                      <a:pt x="166" y="111"/>
                    </a:cubicBezTo>
                    <a:cubicBezTo>
                      <a:pt x="166" y="110"/>
                      <a:pt x="166" y="110"/>
                      <a:pt x="166" y="110"/>
                    </a:cubicBezTo>
                    <a:cubicBezTo>
                      <a:pt x="166" y="110"/>
                      <a:pt x="166" y="110"/>
                      <a:pt x="166" y="110"/>
                    </a:cubicBezTo>
                    <a:cubicBezTo>
                      <a:pt x="166" y="110"/>
                      <a:pt x="166" y="110"/>
                      <a:pt x="166" y="110"/>
                    </a:cubicBezTo>
                    <a:cubicBezTo>
                      <a:pt x="166" y="110"/>
                      <a:pt x="166" y="110"/>
                      <a:pt x="166" y="110"/>
                    </a:cubicBezTo>
                    <a:cubicBezTo>
                      <a:pt x="166" y="110"/>
                      <a:pt x="166" y="110"/>
                      <a:pt x="166" y="110"/>
                    </a:cubicBezTo>
                    <a:cubicBezTo>
                      <a:pt x="166" y="110"/>
                      <a:pt x="166" y="110"/>
                      <a:pt x="166" y="110"/>
                    </a:cubicBezTo>
                    <a:cubicBezTo>
                      <a:pt x="166" y="110"/>
                      <a:pt x="166" y="110"/>
                      <a:pt x="166" y="110"/>
                    </a:cubicBezTo>
                    <a:cubicBezTo>
                      <a:pt x="166" y="110"/>
                      <a:pt x="166" y="110"/>
                      <a:pt x="166" y="110"/>
                    </a:cubicBezTo>
                    <a:cubicBezTo>
                      <a:pt x="166" y="110"/>
                      <a:pt x="166" y="110"/>
                      <a:pt x="166" y="110"/>
                    </a:cubicBezTo>
                    <a:cubicBezTo>
                      <a:pt x="166" y="109"/>
                      <a:pt x="166" y="109"/>
                      <a:pt x="166" y="109"/>
                    </a:cubicBezTo>
                    <a:cubicBezTo>
                      <a:pt x="166" y="109"/>
                      <a:pt x="166" y="109"/>
                      <a:pt x="166" y="109"/>
                    </a:cubicBezTo>
                    <a:cubicBezTo>
                      <a:pt x="166" y="109"/>
                      <a:pt x="166" y="109"/>
                      <a:pt x="166" y="109"/>
                    </a:cubicBezTo>
                    <a:cubicBezTo>
                      <a:pt x="166" y="109"/>
                      <a:pt x="166" y="109"/>
                      <a:pt x="166" y="109"/>
                    </a:cubicBezTo>
                    <a:cubicBezTo>
                      <a:pt x="166" y="109"/>
                      <a:pt x="166" y="109"/>
                      <a:pt x="166" y="109"/>
                    </a:cubicBezTo>
                    <a:cubicBezTo>
                      <a:pt x="166" y="109"/>
                      <a:pt x="166" y="109"/>
                      <a:pt x="166" y="109"/>
                    </a:cubicBezTo>
                    <a:cubicBezTo>
                      <a:pt x="166" y="109"/>
                      <a:pt x="166" y="109"/>
                      <a:pt x="166" y="109"/>
                    </a:cubicBezTo>
                    <a:cubicBezTo>
                      <a:pt x="166" y="109"/>
                      <a:pt x="166" y="109"/>
                      <a:pt x="166" y="109"/>
                    </a:cubicBezTo>
                    <a:cubicBezTo>
                      <a:pt x="166" y="109"/>
                      <a:pt x="166" y="109"/>
                      <a:pt x="166" y="109"/>
                    </a:cubicBezTo>
                    <a:cubicBezTo>
                      <a:pt x="166" y="108"/>
                      <a:pt x="166" y="108"/>
                      <a:pt x="166" y="108"/>
                    </a:cubicBezTo>
                    <a:cubicBezTo>
                      <a:pt x="166" y="108"/>
                      <a:pt x="166" y="108"/>
                      <a:pt x="166" y="108"/>
                    </a:cubicBezTo>
                    <a:cubicBezTo>
                      <a:pt x="166" y="108"/>
                      <a:pt x="166" y="108"/>
                      <a:pt x="166" y="108"/>
                    </a:cubicBezTo>
                    <a:cubicBezTo>
                      <a:pt x="166" y="108"/>
                      <a:pt x="166" y="108"/>
                      <a:pt x="166" y="108"/>
                    </a:cubicBezTo>
                    <a:cubicBezTo>
                      <a:pt x="166" y="108"/>
                      <a:pt x="166" y="108"/>
                      <a:pt x="166" y="108"/>
                    </a:cubicBezTo>
                    <a:cubicBezTo>
                      <a:pt x="166" y="108"/>
                      <a:pt x="166" y="108"/>
                      <a:pt x="166" y="108"/>
                    </a:cubicBezTo>
                    <a:cubicBezTo>
                      <a:pt x="166" y="108"/>
                      <a:pt x="166" y="108"/>
                      <a:pt x="166" y="108"/>
                    </a:cubicBezTo>
                    <a:cubicBezTo>
                      <a:pt x="166" y="108"/>
                      <a:pt x="166" y="108"/>
                      <a:pt x="166" y="108"/>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6"/>
                      <a:pt x="166" y="106"/>
                      <a:pt x="166" y="106"/>
                    </a:cubicBezTo>
                    <a:cubicBezTo>
                      <a:pt x="166" y="106"/>
                      <a:pt x="166" y="106"/>
                      <a:pt x="166" y="106"/>
                    </a:cubicBezTo>
                    <a:cubicBezTo>
                      <a:pt x="166" y="106"/>
                      <a:pt x="166" y="106"/>
                      <a:pt x="166" y="106"/>
                    </a:cubicBezTo>
                    <a:cubicBezTo>
                      <a:pt x="166" y="106"/>
                      <a:pt x="166" y="106"/>
                      <a:pt x="166" y="106"/>
                    </a:cubicBezTo>
                    <a:cubicBezTo>
                      <a:pt x="166" y="106"/>
                      <a:pt x="166" y="106"/>
                      <a:pt x="166" y="106"/>
                    </a:cubicBezTo>
                    <a:cubicBezTo>
                      <a:pt x="166" y="106"/>
                      <a:pt x="166" y="106"/>
                      <a:pt x="166" y="106"/>
                    </a:cubicBezTo>
                    <a:cubicBezTo>
                      <a:pt x="166" y="106"/>
                      <a:pt x="166" y="106"/>
                      <a:pt x="166" y="106"/>
                    </a:cubicBezTo>
                    <a:cubicBezTo>
                      <a:pt x="166" y="106"/>
                      <a:pt x="166" y="106"/>
                      <a:pt x="166" y="106"/>
                    </a:cubicBezTo>
                    <a:cubicBezTo>
                      <a:pt x="166" y="105"/>
                      <a:pt x="166" y="105"/>
                      <a:pt x="166" y="105"/>
                    </a:cubicBezTo>
                    <a:cubicBezTo>
                      <a:pt x="166" y="105"/>
                      <a:pt x="166" y="105"/>
                      <a:pt x="166" y="105"/>
                    </a:cubicBezTo>
                    <a:cubicBezTo>
                      <a:pt x="166" y="105"/>
                      <a:pt x="166" y="105"/>
                      <a:pt x="166" y="105"/>
                    </a:cubicBezTo>
                    <a:cubicBezTo>
                      <a:pt x="166" y="105"/>
                      <a:pt x="166" y="105"/>
                      <a:pt x="166" y="105"/>
                    </a:cubicBezTo>
                    <a:cubicBezTo>
                      <a:pt x="166" y="105"/>
                      <a:pt x="166" y="105"/>
                      <a:pt x="166" y="105"/>
                    </a:cubicBezTo>
                    <a:cubicBezTo>
                      <a:pt x="166" y="105"/>
                      <a:pt x="166" y="105"/>
                      <a:pt x="166" y="105"/>
                    </a:cubicBezTo>
                    <a:cubicBezTo>
                      <a:pt x="166" y="105"/>
                      <a:pt x="166" y="105"/>
                      <a:pt x="166" y="105"/>
                    </a:cubicBezTo>
                    <a:cubicBezTo>
                      <a:pt x="166" y="105"/>
                      <a:pt x="166" y="105"/>
                      <a:pt x="166" y="105"/>
                    </a:cubicBezTo>
                    <a:cubicBezTo>
                      <a:pt x="166" y="105"/>
                      <a:pt x="166" y="105"/>
                      <a:pt x="166" y="105"/>
                    </a:cubicBezTo>
                    <a:cubicBezTo>
                      <a:pt x="166" y="104"/>
                      <a:pt x="166" y="104"/>
                      <a:pt x="166" y="104"/>
                    </a:cubicBezTo>
                    <a:cubicBezTo>
                      <a:pt x="166" y="104"/>
                      <a:pt x="166" y="104"/>
                      <a:pt x="166" y="104"/>
                    </a:cubicBezTo>
                    <a:cubicBezTo>
                      <a:pt x="166" y="104"/>
                      <a:pt x="166" y="104"/>
                      <a:pt x="166" y="104"/>
                    </a:cubicBezTo>
                    <a:cubicBezTo>
                      <a:pt x="166" y="104"/>
                      <a:pt x="166" y="104"/>
                      <a:pt x="166" y="104"/>
                    </a:cubicBezTo>
                    <a:cubicBezTo>
                      <a:pt x="166" y="104"/>
                      <a:pt x="166" y="104"/>
                      <a:pt x="166" y="104"/>
                    </a:cubicBezTo>
                    <a:cubicBezTo>
                      <a:pt x="166" y="104"/>
                      <a:pt x="166" y="104"/>
                      <a:pt x="166" y="104"/>
                    </a:cubicBezTo>
                    <a:cubicBezTo>
                      <a:pt x="166" y="104"/>
                      <a:pt x="166" y="104"/>
                      <a:pt x="166" y="104"/>
                    </a:cubicBezTo>
                    <a:cubicBezTo>
                      <a:pt x="166" y="104"/>
                      <a:pt x="166" y="104"/>
                      <a:pt x="166" y="104"/>
                    </a:cubicBezTo>
                    <a:cubicBezTo>
                      <a:pt x="166" y="104"/>
                      <a:pt x="166" y="104"/>
                      <a:pt x="166" y="104"/>
                    </a:cubicBezTo>
                    <a:cubicBezTo>
                      <a:pt x="166" y="103"/>
                      <a:pt x="166" y="103"/>
                      <a:pt x="166" y="103"/>
                    </a:cubicBezTo>
                    <a:cubicBezTo>
                      <a:pt x="166" y="103"/>
                      <a:pt x="166" y="103"/>
                      <a:pt x="166" y="103"/>
                    </a:cubicBezTo>
                    <a:cubicBezTo>
                      <a:pt x="166" y="103"/>
                      <a:pt x="166" y="103"/>
                      <a:pt x="166" y="103"/>
                    </a:cubicBezTo>
                    <a:cubicBezTo>
                      <a:pt x="166" y="103"/>
                      <a:pt x="166" y="103"/>
                      <a:pt x="166" y="103"/>
                    </a:cubicBezTo>
                    <a:cubicBezTo>
                      <a:pt x="166" y="103"/>
                      <a:pt x="166" y="103"/>
                      <a:pt x="166" y="103"/>
                    </a:cubicBezTo>
                    <a:cubicBezTo>
                      <a:pt x="166" y="103"/>
                      <a:pt x="166" y="103"/>
                      <a:pt x="166" y="103"/>
                    </a:cubicBezTo>
                    <a:cubicBezTo>
                      <a:pt x="166" y="103"/>
                      <a:pt x="166" y="103"/>
                      <a:pt x="166" y="103"/>
                    </a:cubicBezTo>
                    <a:cubicBezTo>
                      <a:pt x="166" y="103"/>
                      <a:pt x="166" y="103"/>
                      <a:pt x="166" y="103"/>
                    </a:cubicBezTo>
                    <a:cubicBezTo>
                      <a:pt x="166" y="102"/>
                      <a:pt x="166" y="102"/>
                      <a:pt x="166" y="102"/>
                    </a:cubicBezTo>
                    <a:cubicBezTo>
                      <a:pt x="166" y="102"/>
                      <a:pt x="166" y="102"/>
                      <a:pt x="166" y="102"/>
                    </a:cubicBezTo>
                    <a:cubicBezTo>
                      <a:pt x="166" y="102"/>
                      <a:pt x="166" y="102"/>
                      <a:pt x="166" y="102"/>
                    </a:cubicBezTo>
                    <a:cubicBezTo>
                      <a:pt x="166" y="102"/>
                      <a:pt x="166" y="102"/>
                      <a:pt x="166" y="102"/>
                    </a:cubicBezTo>
                    <a:cubicBezTo>
                      <a:pt x="166" y="102"/>
                      <a:pt x="166" y="102"/>
                      <a:pt x="166" y="102"/>
                    </a:cubicBezTo>
                    <a:cubicBezTo>
                      <a:pt x="166" y="102"/>
                      <a:pt x="166" y="102"/>
                      <a:pt x="166" y="102"/>
                    </a:cubicBezTo>
                    <a:cubicBezTo>
                      <a:pt x="166" y="102"/>
                      <a:pt x="166" y="102"/>
                      <a:pt x="166" y="102"/>
                    </a:cubicBezTo>
                    <a:cubicBezTo>
                      <a:pt x="166" y="102"/>
                      <a:pt x="166" y="102"/>
                      <a:pt x="166" y="102"/>
                    </a:cubicBezTo>
                    <a:cubicBezTo>
                      <a:pt x="166" y="102"/>
                      <a:pt x="166" y="102"/>
                      <a:pt x="166" y="102"/>
                    </a:cubicBezTo>
                    <a:cubicBezTo>
                      <a:pt x="166" y="101"/>
                      <a:pt x="166" y="101"/>
                      <a:pt x="166" y="101"/>
                    </a:cubicBezTo>
                    <a:cubicBezTo>
                      <a:pt x="166" y="101"/>
                      <a:pt x="166" y="101"/>
                      <a:pt x="166" y="101"/>
                    </a:cubicBezTo>
                    <a:cubicBezTo>
                      <a:pt x="166" y="101"/>
                      <a:pt x="166" y="101"/>
                      <a:pt x="166" y="101"/>
                    </a:cubicBezTo>
                    <a:cubicBezTo>
                      <a:pt x="166" y="101"/>
                      <a:pt x="166" y="101"/>
                      <a:pt x="166" y="101"/>
                    </a:cubicBezTo>
                    <a:cubicBezTo>
                      <a:pt x="166" y="101"/>
                      <a:pt x="166" y="101"/>
                      <a:pt x="166" y="101"/>
                    </a:cubicBezTo>
                    <a:cubicBezTo>
                      <a:pt x="166" y="101"/>
                      <a:pt x="166" y="101"/>
                      <a:pt x="166" y="101"/>
                    </a:cubicBezTo>
                    <a:cubicBezTo>
                      <a:pt x="166" y="101"/>
                      <a:pt x="166" y="101"/>
                      <a:pt x="166" y="101"/>
                    </a:cubicBezTo>
                    <a:cubicBezTo>
                      <a:pt x="166" y="101"/>
                      <a:pt x="166" y="101"/>
                      <a:pt x="166" y="101"/>
                    </a:cubicBezTo>
                    <a:cubicBezTo>
                      <a:pt x="166" y="101"/>
                      <a:pt x="166" y="101"/>
                      <a:pt x="166" y="101"/>
                    </a:cubicBezTo>
                    <a:cubicBezTo>
                      <a:pt x="166" y="100"/>
                      <a:pt x="166" y="100"/>
                      <a:pt x="166" y="100"/>
                    </a:cubicBezTo>
                    <a:cubicBezTo>
                      <a:pt x="166" y="100"/>
                      <a:pt x="166" y="100"/>
                      <a:pt x="166" y="100"/>
                    </a:cubicBezTo>
                    <a:cubicBezTo>
                      <a:pt x="166" y="100"/>
                      <a:pt x="166" y="100"/>
                      <a:pt x="166" y="100"/>
                    </a:cubicBezTo>
                    <a:cubicBezTo>
                      <a:pt x="166" y="100"/>
                      <a:pt x="166" y="100"/>
                      <a:pt x="166" y="100"/>
                    </a:cubicBezTo>
                    <a:cubicBezTo>
                      <a:pt x="166" y="100"/>
                      <a:pt x="166" y="100"/>
                      <a:pt x="166" y="100"/>
                    </a:cubicBezTo>
                    <a:cubicBezTo>
                      <a:pt x="166" y="100"/>
                      <a:pt x="166" y="100"/>
                      <a:pt x="166" y="100"/>
                    </a:cubicBezTo>
                    <a:cubicBezTo>
                      <a:pt x="166" y="100"/>
                      <a:pt x="166" y="100"/>
                      <a:pt x="166" y="100"/>
                    </a:cubicBezTo>
                    <a:cubicBezTo>
                      <a:pt x="166" y="100"/>
                      <a:pt x="166" y="100"/>
                      <a:pt x="166" y="100"/>
                    </a:cubicBezTo>
                    <a:cubicBezTo>
                      <a:pt x="166" y="99"/>
                      <a:pt x="166" y="99"/>
                      <a:pt x="166" y="99"/>
                    </a:cubicBezTo>
                    <a:cubicBezTo>
                      <a:pt x="166" y="99"/>
                      <a:pt x="166" y="99"/>
                      <a:pt x="166" y="99"/>
                    </a:cubicBezTo>
                    <a:cubicBezTo>
                      <a:pt x="166" y="99"/>
                      <a:pt x="166" y="99"/>
                      <a:pt x="166" y="99"/>
                    </a:cubicBezTo>
                    <a:cubicBezTo>
                      <a:pt x="166" y="99"/>
                      <a:pt x="166" y="99"/>
                      <a:pt x="166" y="99"/>
                    </a:cubicBezTo>
                    <a:cubicBezTo>
                      <a:pt x="166" y="99"/>
                      <a:pt x="166" y="99"/>
                      <a:pt x="166" y="99"/>
                    </a:cubicBezTo>
                    <a:cubicBezTo>
                      <a:pt x="166" y="99"/>
                      <a:pt x="166" y="99"/>
                      <a:pt x="166" y="99"/>
                    </a:cubicBezTo>
                    <a:cubicBezTo>
                      <a:pt x="166" y="99"/>
                      <a:pt x="166" y="99"/>
                      <a:pt x="166" y="99"/>
                    </a:cubicBezTo>
                    <a:cubicBezTo>
                      <a:pt x="166" y="99"/>
                      <a:pt x="166" y="99"/>
                      <a:pt x="166" y="99"/>
                    </a:cubicBezTo>
                    <a:cubicBezTo>
                      <a:pt x="166" y="99"/>
                      <a:pt x="166" y="99"/>
                      <a:pt x="166" y="99"/>
                    </a:cubicBezTo>
                    <a:cubicBezTo>
                      <a:pt x="166" y="98"/>
                      <a:pt x="166" y="98"/>
                      <a:pt x="166" y="98"/>
                    </a:cubicBezTo>
                    <a:cubicBezTo>
                      <a:pt x="166" y="98"/>
                      <a:pt x="166" y="98"/>
                      <a:pt x="166" y="98"/>
                    </a:cubicBezTo>
                    <a:cubicBezTo>
                      <a:pt x="166" y="98"/>
                      <a:pt x="166" y="98"/>
                      <a:pt x="166" y="98"/>
                    </a:cubicBezTo>
                    <a:cubicBezTo>
                      <a:pt x="166" y="98"/>
                      <a:pt x="166" y="98"/>
                      <a:pt x="166" y="98"/>
                    </a:cubicBezTo>
                    <a:cubicBezTo>
                      <a:pt x="166" y="98"/>
                      <a:pt x="166" y="98"/>
                      <a:pt x="166" y="98"/>
                    </a:cubicBezTo>
                    <a:cubicBezTo>
                      <a:pt x="166" y="98"/>
                      <a:pt x="166" y="98"/>
                      <a:pt x="166" y="98"/>
                    </a:cubicBezTo>
                    <a:cubicBezTo>
                      <a:pt x="166" y="98"/>
                      <a:pt x="166" y="98"/>
                      <a:pt x="166" y="98"/>
                    </a:cubicBezTo>
                    <a:cubicBezTo>
                      <a:pt x="166" y="98"/>
                      <a:pt x="166" y="98"/>
                      <a:pt x="166" y="98"/>
                    </a:cubicBezTo>
                    <a:cubicBezTo>
                      <a:pt x="166" y="98"/>
                      <a:pt x="166" y="98"/>
                      <a:pt x="166" y="98"/>
                    </a:cubicBezTo>
                    <a:cubicBezTo>
                      <a:pt x="166" y="97"/>
                      <a:pt x="166" y="97"/>
                      <a:pt x="166" y="97"/>
                    </a:cubicBezTo>
                    <a:cubicBezTo>
                      <a:pt x="166" y="97"/>
                      <a:pt x="166" y="97"/>
                      <a:pt x="166" y="97"/>
                    </a:cubicBezTo>
                    <a:cubicBezTo>
                      <a:pt x="166" y="97"/>
                      <a:pt x="166" y="97"/>
                      <a:pt x="166" y="97"/>
                    </a:cubicBezTo>
                    <a:cubicBezTo>
                      <a:pt x="166" y="97"/>
                      <a:pt x="166" y="97"/>
                      <a:pt x="166" y="97"/>
                    </a:cubicBezTo>
                    <a:cubicBezTo>
                      <a:pt x="166" y="97"/>
                      <a:pt x="166" y="97"/>
                      <a:pt x="166" y="97"/>
                    </a:cubicBezTo>
                    <a:cubicBezTo>
                      <a:pt x="166" y="97"/>
                      <a:pt x="166" y="97"/>
                      <a:pt x="166" y="97"/>
                    </a:cubicBezTo>
                    <a:cubicBezTo>
                      <a:pt x="166" y="97"/>
                      <a:pt x="166" y="97"/>
                      <a:pt x="166" y="97"/>
                    </a:cubicBezTo>
                    <a:cubicBezTo>
                      <a:pt x="166" y="97"/>
                      <a:pt x="166" y="97"/>
                      <a:pt x="166" y="97"/>
                    </a:cubicBezTo>
                    <a:cubicBezTo>
                      <a:pt x="166" y="96"/>
                      <a:pt x="166" y="96"/>
                      <a:pt x="166" y="96"/>
                    </a:cubicBezTo>
                    <a:cubicBezTo>
                      <a:pt x="166" y="96"/>
                      <a:pt x="166" y="96"/>
                      <a:pt x="166" y="96"/>
                    </a:cubicBezTo>
                    <a:cubicBezTo>
                      <a:pt x="166" y="96"/>
                      <a:pt x="166" y="96"/>
                      <a:pt x="166" y="96"/>
                    </a:cubicBezTo>
                    <a:cubicBezTo>
                      <a:pt x="166" y="96"/>
                      <a:pt x="166" y="96"/>
                      <a:pt x="166" y="96"/>
                    </a:cubicBezTo>
                    <a:cubicBezTo>
                      <a:pt x="166" y="96"/>
                      <a:pt x="166" y="96"/>
                      <a:pt x="166" y="96"/>
                    </a:cubicBezTo>
                    <a:cubicBezTo>
                      <a:pt x="166" y="96"/>
                      <a:pt x="166" y="96"/>
                      <a:pt x="166" y="96"/>
                    </a:cubicBezTo>
                    <a:cubicBezTo>
                      <a:pt x="166" y="96"/>
                      <a:pt x="166" y="96"/>
                      <a:pt x="166" y="96"/>
                    </a:cubicBezTo>
                    <a:cubicBezTo>
                      <a:pt x="166" y="96"/>
                      <a:pt x="166" y="96"/>
                      <a:pt x="166" y="96"/>
                    </a:cubicBezTo>
                    <a:cubicBezTo>
                      <a:pt x="166" y="96"/>
                      <a:pt x="166" y="96"/>
                      <a:pt x="166" y="96"/>
                    </a:cubicBezTo>
                    <a:cubicBezTo>
                      <a:pt x="166" y="95"/>
                      <a:pt x="166" y="95"/>
                      <a:pt x="166" y="95"/>
                    </a:cubicBezTo>
                    <a:cubicBezTo>
                      <a:pt x="166" y="95"/>
                      <a:pt x="166" y="95"/>
                      <a:pt x="166" y="95"/>
                    </a:cubicBezTo>
                    <a:cubicBezTo>
                      <a:pt x="166" y="95"/>
                      <a:pt x="166" y="95"/>
                      <a:pt x="166" y="95"/>
                    </a:cubicBezTo>
                    <a:cubicBezTo>
                      <a:pt x="166" y="95"/>
                      <a:pt x="166" y="95"/>
                      <a:pt x="166" y="95"/>
                    </a:cubicBezTo>
                    <a:cubicBezTo>
                      <a:pt x="166" y="95"/>
                      <a:pt x="166" y="95"/>
                      <a:pt x="166" y="95"/>
                    </a:cubicBezTo>
                    <a:cubicBezTo>
                      <a:pt x="166" y="95"/>
                      <a:pt x="166" y="95"/>
                      <a:pt x="166" y="95"/>
                    </a:cubicBezTo>
                    <a:cubicBezTo>
                      <a:pt x="166" y="95"/>
                      <a:pt x="166" y="95"/>
                      <a:pt x="166" y="95"/>
                    </a:cubicBezTo>
                    <a:cubicBezTo>
                      <a:pt x="166" y="95"/>
                      <a:pt x="166" y="95"/>
                      <a:pt x="166" y="95"/>
                    </a:cubicBezTo>
                    <a:cubicBezTo>
                      <a:pt x="166" y="95"/>
                      <a:pt x="166" y="95"/>
                      <a:pt x="166" y="95"/>
                    </a:cubicBezTo>
                    <a:cubicBezTo>
                      <a:pt x="166" y="94"/>
                      <a:pt x="166" y="94"/>
                      <a:pt x="166" y="94"/>
                    </a:cubicBezTo>
                    <a:cubicBezTo>
                      <a:pt x="166" y="94"/>
                      <a:pt x="166" y="94"/>
                      <a:pt x="166" y="94"/>
                    </a:cubicBezTo>
                    <a:cubicBezTo>
                      <a:pt x="166" y="94"/>
                      <a:pt x="166" y="94"/>
                      <a:pt x="166" y="94"/>
                    </a:cubicBezTo>
                    <a:cubicBezTo>
                      <a:pt x="166" y="94"/>
                      <a:pt x="166" y="94"/>
                      <a:pt x="166" y="94"/>
                    </a:cubicBezTo>
                    <a:cubicBezTo>
                      <a:pt x="166" y="94"/>
                      <a:pt x="166" y="94"/>
                      <a:pt x="166" y="94"/>
                    </a:cubicBezTo>
                    <a:cubicBezTo>
                      <a:pt x="166" y="94"/>
                      <a:pt x="166" y="94"/>
                      <a:pt x="166" y="94"/>
                    </a:cubicBezTo>
                    <a:cubicBezTo>
                      <a:pt x="166" y="94"/>
                      <a:pt x="166" y="94"/>
                      <a:pt x="166" y="94"/>
                    </a:cubicBezTo>
                    <a:cubicBezTo>
                      <a:pt x="166" y="94"/>
                      <a:pt x="166" y="94"/>
                      <a:pt x="166" y="94"/>
                    </a:cubicBezTo>
                    <a:cubicBezTo>
                      <a:pt x="166" y="93"/>
                      <a:pt x="166" y="93"/>
                      <a:pt x="166" y="93"/>
                    </a:cubicBezTo>
                    <a:cubicBezTo>
                      <a:pt x="166" y="93"/>
                      <a:pt x="166" y="93"/>
                      <a:pt x="166" y="93"/>
                    </a:cubicBezTo>
                    <a:cubicBezTo>
                      <a:pt x="166" y="93"/>
                      <a:pt x="166" y="93"/>
                      <a:pt x="166" y="93"/>
                    </a:cubicBezTo>
                    <a:cubicBezTo>
                      <a:pt x="166" y="93"/>
                      <a:pt x="166" y="93"/>
                      <a:pt x="166" y="93"/>
                    </a:cubicBezTo>
                    <a:cubicBezTo>
                      <a:pt x="166" y="93"/>
                      <a:pt x="166" y="93"/>
                      <a:pt x="166" y="93"/>
                    </a:cubicBezTo>
                    <a:cubicBezTo>
                      <a:pt x="166" y="93"/>
                      <a:pt x="166" y="93"/>
                      <a:pt x="166" y="93"/>
                    </a:cubicBezTo>
                    <a:cubicBezTo>
                      <a:pt x="166" y="93"/>
                      <a:pt x="166" y="93"/>
                      <a:pt x="166" y="93"/>
                    </a:cubicBezTo>
                    <a:cubicBezTo>
                      <a:pt x="166" y="93"/>
                      <a:pt x="166" y="93"/>
                      <a:pt x="166" y="93"/>
                    </a:cubicBezTo>
                    <a:cubicBezTo>
                      <a:pt x="166" y="93"/>
                      <a:pt x="166" y="93"/>
                      <a:pt x="166" y="93"/>
                    </a:cubicBezTo>
                    <a:cubicBezTo>
                      <a:pt x="166" y="92"/>
                      <a:pt x="166" y="92"/>
                      <a:pt x="166" y="92"/>
                    </a:cubicBezTo>
                    <a:cubicBezTo>
                      <a:pt x="166" y="92"/>
                      <a:pt x="166" y="92"/>
                      <a:pt x="166" y="92"/>
                    </a:cubicBezTo>
                    <a:cubicBezTo>
                      <a:pt x="166" y="92"/>
                      <a:pt x="166" y="92"/>
                      <a:pt x="166" y="92"/>
                    </a:cubicBezTo>
                    <a:cubicBezTo>
                      <a:pt x="166" y="92"/>
                      <a:pt x="166" y="92"/>
                      <a:pt x="166" y="92"/>
                    </a:cubicBezTo>
                    <a:cubicBezTo>
                      <a:pt x="166" y="92"/>
                      <a:pt x="166" y="92"/>
                      <a:pt x="166" y="92"/>
                    </a:cubicBezTo>
                    <a:cubicBezTo>
                      <a:pt x="166" y="92"/>
                      <a:pt x="166" y="92"/>
                      <a:pt x="166" y="92"/>
                    </a:cubicBezTo>
                    <a:cubicBezTo>
                      <a:pt x="166" y="92"/>
                      <a:pt x="166" y="92"/>
                      <a:pt x="166" y="92"/>
                    </a:cubicBezTo>
                    <a:cubicBezTo>
                      <a:pt x="166" y="92"/>
                      <a:pt x="166" y="92"/>
                      <a:pt x="166" y="92"/>
                    </a:cubicBezTo>
                    <a:cubicBezTo>
                      <a:pt x="166" y="91"/>
                      <a:pt x="166" y="91"/>
                      <a:pt x="166" y="91"/>
                    </a:cubicBezTo>
                    <a:cubicBezTo>
                      <a:pt x="166" y="91"/>
                      <a:pt x="166" y="91"/>
                      <a:pt x="166" y="91"/>
                    </a:cubicBezTo>
                    <a:cubicBezTo>
                      <a:pt x="166" y="91"/>
                      <a:pt x="166" y="91"/>
                      <a:pt x="166" y="91"/>
                    </a:cubicBezTo>
                    <a:cubicBezTo>
                      <a:pt x="166" y="91"/>
                      <a:pt x="166" y="91"/>
                      <a:pt x="166" y="91"/>
                    </a:cubicBezTo>
                    <a:cubicBezTo>
                      <a:pt x="166" y="91"/>
                      <a:pt x="166" y="91"/>
                      <a:pt x="166" y="91"/>
                    </a:cubicBezTo>
                    <a:cubicBezTo>
                      <a:pt x="166" y="91"/>
                      <a:pt x="166" y="91"/>
                      <a:pt x="166" y="91"/>
                    </a:cubicBezTo>
                    <a:cubicBezTo>
                      <a:pt x="166" y="91"/>
                      <a:pt x="166" y="91"/>
                      <a:pt x="166" y="91"/>
                    </a:cubicBezTo>
                    <a:cubicBezTo>
                      <a:pt x="166" y="91"/>
                      <a:pt x="166" y="91"/>
                      <a:pt x="166" y="91"/>
                    </a:cubicBezTo>
                    <a:cubicBezTo>
                      <a:pt x="166" y="91"/>
                      <a:pt x="166" y="91"/>
                      <a:pt x="166" y="91"/>
                    </a:cubicBezTo>
                    <a:cubicBezTo>
                      <a:pt x="166" y="90"/>
                      <a:pt x="166" y="90"/>
                      <a:pt x="166" y="90"/>
                    </a:cubicBezTo>
                    <a:cubicBezTo>
                      <a:pt x="166" y="90"/>
                      <a:pt x="166" y="90"/>
                      <a:pt x="166" y="90"/>
                    </a:cubicBezTo>
                    <a:cubicBezTo>
                      <a:pt x="166" y="90"/>
                      <a:pt x="166" y="90"/>
                      <a:pt x="166" y="90"/>
                    </a:cubicBezTo>
                    <a:cubicBezTo>
                      <a:pt x="166" y="90"/>
                      <a:pt x="166" y="90"/>
                      <a:pt x="166" y="90"/>
                    </a:cubicBezTo>
                    <a:cubicBezTo>
                      <a:pt x="166" y="90"/>
                      <a:pt x="166" y="90"/>
                      <a:pt x="166" y="90"/>
                    </a:cubicBezTo>
                    <a:cubicBezTo>
                      <a:pt x="166" y="90"/>
                      <a:pt x="166" y="90"/>
                      <a:pt x="166" y="90"/>
                    </a:cubicBezTo>
                    <a:cubicBezTo>
                      <a:pt x="166" y="90"/>
                      <a:pt x="166" y="90"/>
                      <a:pt x="166" y="90"/>
                    </a:cubicBezTo>
                    <a:cubicBezTo>
                      <a:pt x="166" y="90"/>
                      <a:pt x="166" y="90"/>
                      <a:pt x="166" y="90"/>
                    </a:cubicBezTo>
                    <a:cubicBezTo>
                      <a:pt x="166" y="90"/>
                      <a:pt x="166" y="90"/>
                      <a:pt x="166" y="90"/>
                    </a:cubicBezTo>
                    <a:cubicBezTo>
                      <a:pt x="166" y="89"/>
                      <a:pt x="166" y="89"/>
                      <a:pt x="166" y="89"/>
                    </a:cubicBezTo>
                    <a:cubicBezTo>
                      <a:pt x="166" y="89"/>
                      <a:pt x="166" y="89"/>
                      <a:pt x="166" y="89"/>
                    </a:cubicBezTo>
                    <a:cubicBezTo>
                      <a:pt x="166" y="89"/>
                      <a:pt x="166" y="89"/>
                      <a:pt x="166" y="89"/>
                    </a:cubicBezTo>
                    <a:cubicBezTo>
                      <a:pt x="166" y="89"/>
                      <a:pt x="166" y="89"/>
                      <a:pt x="166" y="89"/>
                    </a:cubicBezTo>
                    <a:cubicBezTo>
                      <a:pt x="166" y="89"/>
                      <a:pt x="166" y="89"/>
                      <a:pt x="166" y="89"/>
                    </a:cubicBezTo>
                    <a:cubicBezTo>
                      <a:pt x="166" y="89"/>
                      <a:pt x="166" y="89"/>
                      <a:pt x="166" y="89"/>
                    </a:cubicBezTo>
                    <a:cubicBezTo>
                      <a:pt x="166" y="89"/>
                      <a:pt x="166" y="89"/>
                      <a:pt x="166" y="89"/>
                    </a:cubicBezTo>
                    <a:cubicBezTo>
                      <a:pt x="166" y="89"/>
                      <a:pt x="166" y="89"/>
                      <a:pt x="166" y="89"/>
                    </a:cubicBezTo>
                    <a:cubicBezTo>
                      <a:pt x="166" y="88"/>
                      <a:pt x="166" y="88"/>
                      <a:pt x="166" y="88"/>
                    </a:cubicBezTo>
                    <a:cubicBezTo>
                      <a:pt x="166" y="88"/>
                      <a:pt x="166" y="88"/>
                      <a:pt x="166" y="88"/>
                    </a:cubicBezTo>
                    <a:cubicBezTo>
                      <a:pt x="166" y="88"/>
                      <a:pt x="166" y="88"/>
                      <a:pt x="166" y="88"/>
                    </a:cubicBezTo>
                    <a:cubicBezTo>
                      <a:pt x="166" y="88"/>
                      <a:pt x="166" y="88"/>
                      <a:pt x="166" y="88"/>
                    </a:cubicBezTo>
                    <a:cubicBezTo>
                      <a:pt x="166" y="88"/>
                      <a:pt x="166" y="88"/>
                      <a:pt x="166" y="88"/>
                    </a:cubicBezTo>
                    <a:cubicBezTo>
                      <a:pt x="166" y="88"/>
                      <a:pt x="166" y="88"/>
                      <a:pt x="166" y="88"/>
                    </a:cubicBezTo>
                    <a:cubicBezTo>
                      <a:pt x="166" y="88"/>
                      <a:pt x="166" y="88"/>
                      <a:pt x="166" y="88"/>
                    </a:cubicBezTo>
                    <a:cubicBezTo>
                      <a:pt x="166" y="88"/>
                      <a:pt x="166" y="88"/>
                      <a:pt x="166" y="88"/>
                    </a:cubicBezTo>
                    <a:cubicBezTo>
                      <a:pt x="166" y="88"/>
                      <a:pt x="166" y="88"/>
                      <a:pt x="166" y="88"/>
                    </a:cubicBezTo>
                    <a:cubicBezTo>
                      <a:pt x="166" y="87"/>
                      <a:pt x="166" y="87"/>
                      <a:pt x="166" y="87"/>
                    </a:cubicBezTo>
                    <a:cubicBezTo>
                      <a:pt x="166" y="87"/>
                      <a:pt x="166" y="87"/>
                      <a:pt x="166" y="87"/>
                    </a:cubicBezTo>
                    <a:cubicBezTo>
                      <a:pt x="166" y="87"/>
                      <a:pt x="166" y="87"/>
                      <a:pt x="166" y="87"/>
                    </a:cubicBezTo>
                    <a:cubicBezTo>
                      <a:pt x="166" y="86"/>
                      <a:pt x="166" y="85"/>
                      <a:pt x="166" y="84"/>
                    </a:cubicBezTo>
                    <a:cubicBezTo>
                      <a:pt x="165" y="81"/>
                      <a:pt x="164" y="79"/>
                      <a:pt x="163" y="76"/>
                    </a:cubicBezTo>
                    <a:cubicBezTo>
                      <a:pt x="170" y="72"/>
                      <a:pt x="170" y="72"/>
                      <a:pt x="170" y="72"/>
                    </a:cubicBezTo>
                    <a:cubicBezTo>
                      <a:pt x="173" y="75"/>
                      <a:pt x="176" y="78"/>
                      <a:pt x="178" y="81"/>
                    </a:cubicBezTo>
                    <a:cubicBezTo>
                      <a:pt x="180" y="84"/>
                      <a:pt x="182" y="87"/>
                      <a:pt x="184" y="90"/>
                    </a:cubicBezTo>
                    <a:cubicBezTo>
                      <a:pt x="192" y="89"/>
                      <a:pt x="200" y="88"/>
                      <a:pt x="207" y="87"/>
                    </a:cubicBezTo>
                    <a:cubicBezTo>
                      <a:pt x="214" y="86"/>
                      <a:pt x="222" y="85"/>
                      <a:pt x="229" y="84"/>
                    </a:cubicBezTo>
                    <a:cubicBezTo>
                      <a:pt x="229" y="84"/>
                      <a:pt x="229" y="84"/>
                      <a:pt x="229" y="84"/>
                    </a:cubicBezTo>
                    <a:cubicBezTo>
                      <a:pt x="229" y="84"/>
                      <a:pt x="229" y="84"/>
                      <a:pt x="229" y="84"/>
                    </a:cubicBezTo>
                    <a:cubicBezTo>
                      <a:pt x="229" y="84"/>
                      <a:pt x="229" y="84"/>
                      <a:pt x="229" y="84"/>
                    </a:cubicBezTo>
                    <a:cubicBezTo>
                      <a:pt x="229" y="84"/>
                      <a:pt x="229" y="84"/>
                      <a:pt x="229" y="84"/>
                    </a:cubicBezTo>
                    <a:cubicBezTo>
                      <a:pt x="229" y="84"/>
                      <a:pt x="229" y="84"/>
                      <a:pt x="229" y="84"/>
                    </a:cubicBezTo>
                    <a:cubicBezTo>
                      <a:pt x="229" y="84"/>
                      <a:pt x="229" y="84"/>
                      <a:pt x="229" y="84"/>
                    </a:cubicBezTo>
                    <a:cubicBezTo>
                      <a:pt x="229" y="84"/>
                      <a:pt x="229" y="84"/>
                      <a:pt x="229" y="84"/>
                    </a:cubicBezTo>
                    <a:cubicBezTo>
                      <a:pt x="229" y="84"/>
                      <a:pt x="229" y="84"/>
                      <a:pt x="229" y="84"/>
                    </a:cubicBezTo>
                    <a:cubicBezTo>
                      <a:pt x="229" y="84"/>
                      <a:pt x="229" y="84"/>
                      <a:pt x="229" y="84"/>
                    </a:cubicBezTo>
                    <a:cubicBezTo>
                      <a:pt x="229" y="84"/>
                      <a:pt x="229" y="84"/>
                      <a:pt x="229" y="84"/>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3"/>
                      <a:pt x="229" y="83"/>
                      <a:pt x="229" y="83"/>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2"/>
                      <a:pt x="229" y="82"/>
                      <a:pt x="229" y="82"/>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1"/>
                      <a:pt x="229" y="81"/>
                      <a:pt x="229" y="81"/>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80"/>
                      <a:pt x="229" y="80"/>
                      <a:pt x="229" y="80"/>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9"/>
                      <a:pt x="229" y="79"/>
                      <a:pt x="229" y="79"/>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8"/>
                      <a:pt x="229" y="78"/>
                      <a:pt x="229" y="78"/>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7"/>
                      <a:pt x="229" y="77"/>
                      <a:pt x="229" y="77"/>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6"/>
                      <a:pt x="229" y="76"/>
                      <a:pt x="229" y="76"/>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5"/>
                      <a:pt x="229" y="75"/>
                      <a:pt x="229" y="75"/>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4"/>
                      <a:pt x="229" y="74"/>
                      <a:pt x="229" y="74"/>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3"/>
                      <a:pt x="229" y="73"/>
                      <a:pt x="229" y="73"/>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2"/>
                      <a:pt x="229" y="72"/>
                      <a:pt x="229" y="72"/>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1"/>
                      <a:pt x="229" y="71"/>
                      <a:pt x="229" y="71"/>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70"/>
                      <a:pt x="229" y="70"/>
                      <a:pt x="229" y="70"/>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9"/>
                      <a:pt x="229" y="69"/>
                      <a:pt x="229" y="69"/>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8"/>
                      <a:pt x="229" y="68"/>
                      <a:pt x="229" y="68"/>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7"/>
                      <a:pt x="229" y="67"/>
                      <a:pt x="229" y="67"/>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6"/>
                      <a:pt x="229" y="66"/>
                      <a:pt x="229" y="66"/>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5"/>
                      <a:pt x="229" y="65"/>
                      <a:pt x="229" y="65"/>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4"/>
                      <a:pt x="229" y="64"/>
                      <a:pt x="229" y="64"/>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3"/>
                      <a:pt x="229" y="63"/>
                      <a:pt x="229" y="63"/>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2"/>
                      <a:pt x="229" y="62"/>
                      <a:pt x="229" y="62"/>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1"/>
                      <a:pt x="229" y="61"/>
                      <a:pt x="229" y="61"/>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60"/>
                      <a:pt x="229" y="60"/>
                      <a:pt x="229" y="60"/>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9"/>
                      <a:pt x="229" y="59"/>
                      <a:pt x="229" y="59"/>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8"/>
                      <a:pt x="229" y="58"/>
                      <a:pt x="229" y="58"/>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7"/>
                      <a:pt x="229" y="57"/>
                      <a:pt x="229" y="57"/>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6"/>
                      <a:pt x="229" y="56"/>
                      <a:pt x="229" y="56"/>
                    </a:cubicBezTo>
                    <a:cubicBezTo>
                      <a:pt x="229" y="55"/>
                      <a:pt x="229" y="55"/>
                      <a:pt x="229" y="55"/>
                    </a:cubicBezTo>
                    <a:cubicBezTo>
                      <a:pt x="229" y="55"/>
                      <a:pt x="229" y="55"/>
                      <a:pt x="229" y="55"/>
                    </a:cubicBezTo>
                    <a:cubicBezTo>
                      <a:pt x="229" y="55"/>
                      <a:pt x="229" y="55"/>
                      <a:pt x="229" y="55"/>
                    </a:cubicBezTo>
                    <a:cubicBezTo>
                      <a:pt x="229" y="55"/>
                      <a:pt x="229" y="55"/>
                      <a:pt x="229" y="55"/>
                    </a:cubicBezTo>
                    <a:cubicBezTo>
                      <a:pt x="229" y="55"/>
                      <a:pt x="229" y="55"/>
                      <a:pt x="229" y="55"/>
                    </a:cubicBezTo>
                    <a:cubicBezTo>
                      <a:pt x="229" y="55"/>
                      <a:pt x="229" y="55"/>
                      <a:pt x="229" y="55"/>
                    </a:cubicBezTo>
                    <a:cubicBezTo>
                      <a:pt x="229" y="55"/>
                      <a:pt x="229" y="55"/>
                      <a:pt x="229" y="55"/>
                    </a:cubicBezTo>
                    <a:cubicBezTo>
                      <a:pt x="229" y="55"/>
                      <a:pt x="229" y="55"/>
                      <a:pt x="229" y="55"/>
                    </a:cubicBezTo>
                    <a:cubicBezTo>
                      <a:pt x="229" y="55"/>
                      <a:pt x="229" y="55"/>
                      <a:pt x="229" y="55"/>
                    </a:cubicBezTo>
                    <a:cubicBezTo>
                      <a:pt x="229" y="55"/>
                      <a:pt x="229" y="55"/>
                      <a:pt x="229" y="55"/>
                    </a:cubicBezTo>
                    <a:cubicBezTo>
                      <a:pt x="229" y="55"/>
                      <a:pt x="229" y="55"/>
                      <a:pt x="229" y="55"/>
                    </a:cubicBezTo>
                    <a:cubicBezTo>
                      <a:pt x="229" y="55"/>
                      <a:pt x="229" y="55"/>
                      <a:pt x="229" y="55"/>
                    </a:cubicBezTo>
                    <a:cubicBezTo>
                      <a:pt x="229" y="55"/>
                      <a:pt x="229" y="55"/>
                      <a:pt x="229" y="55"/>
                    </a:cubicBezTo>
                    <a:cubicBezTo>
                      <a:pt x="229" y="55"/>
                      <a:pt x="229" y="55"/>
                      <a:pt x="229" y="55"/>
                    </a:cubicBezTo>
                    <a:cubicBezTo>
                      <a:pt x="229" y="55"/>
                      <a:pt x="229" y="55"/>
                      <a:pt x="229" y="55"/>
                    </a:cubicBezTo>
                  </a:path>
                </a:pathLst>
              </a:custGeom>
              <a:solidFill>
                <a:srgbClr val="505E77"/>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83" name="Google Shape;2383;p87"/>
              <p:cNvSpPr/>
              <p:nvPr/>
            </p:nvSpPr>
            <p:spPr>
              <a:xfrm>
                <a:off x="5439891" y="5583176"/>
                <a:ext cx="733597" cy="393458"/>
              </a:xfrm>
              <a:custGeom>
                <a:avLst/>
                <a:gdLst/>
                <a:ahLst/>
                <a:cxnLst/>
                <a:rect l="l" t="t" r="r" b="b"/>
                <a:pathLst>
                  <a:path w="229" h="123" extrusionOk="0">
                    <a:moveTo>
                      <a:pt x="52" y="111"/>
                    </a:moveTo>
                    <a:cubicBezTo>
                      <a:pt x="31" y="123"/>
                      <a:pt x="31" y="123"/>
                      <a:pt x="31" y="123"/>
                    </a:cubicBezTo>
                    <a:cubicBezTo>
                      <a:pt x="12" y="112"/>
                      <a:pt x="12" y="112"/>
                      <a:pt x="12" y="112"/>
                    </a:cubicBezTo>
                    <a:cubicBezTo>
                      <a:pt x="34" y="100"/>
                      <a:pt x="34" y="100"/>
                      <a:pt x="34" y="100"/>
                    </a:cubicBezTo>
                    <a:cubicBezTo>
                      <a:pt x="27" y="95"/>
                      <a:pt x="21" y="89"/>
                      <a:pt x="15" y="84"/>
                    </a:cubicBezTo>
                    <a:cubicBezTo>
                      <a:pt x="10" y="78"/>
                      <a:pt x="5" y="73"/>
                      <a:pt x="0" y="67"/>
                    </a:cubicBezTo>
                    <a:cubicBezTo>
                      <a:pt x="49" y="55"/>
                      <a:pt x="49" y="55"/>
                      <a:pt x="49" y="55"/>
                    </a:cubicBezTo>
                    <a:cubicBezTo>
                      <a:pt x="53" y="59"/>
                      <a:pt x="56" y="63"/>
                      <a:pt x="59" y="67"/>
                    </a:cubicBezTo>
                    <a:cubicBezTo>
                      <a:pt x="63" y="71"/>
                      <a:pt x="67" y="75"/>
                      <a:pt x="71" y="78"/>
                    </a:cubicBezTo>
                    <a:cubicBezTo>
                      <a:pt x="100" y="62"/>
                      <a:pt x="100" y="62"/>
                      <a:pt x="100" y="62"/>
                    </a:cubicBezTo>
                    <a:cubicBezTo>
                      <a:pt x="97" y="59"/>
                      <a:pt x="95" y="57"/>
                      <a:pt x="93" y="55"/>
                    </a:cubicBezTo>
                    <a:cubicBezTo>
                      <a:pt x="90" y="53"/>
                      <a:pt x="88" y="51"/>
                      <a:pt x="86" y="48"/>
                    </a:cubicBezTo>
                    <a:cubicBezTo>
                      <a:pt x="84" y="46"/>
                      <a:pt x="83" y="43"/>
                      <a:pt x="82" y="41"/>
                    </a:cubicBezTo>
                    <a:cubicBezTo>
                      <a:pt x="81" y="39"/>
                      <a:pt x="80" y="36"/>
                      <a:pt x="80" y="33"/>
                    </a:cubicBezTo>
                    <a:cubicBezTo>
                      <a:pt x="81" y="26"/>
                      <a:pt x="86" y="19"/>
                      <a:pt x="95" y="14"/>
                    </a:cubicBezTo>
                    <a:cubicBezTo>
                      <a:pt x="102" y="10"/>
                      <a:pt x="111" y="7"/>
                      <a:pt x="121" y="5"/>
                    </a:cubicBezTo>
                    <a:cubicBezTo>
                      <a:pt x="131" y="3"/>
                      <a:pt x="141" y="3"/>
                      <a:pt x="152" y="4"/>
                    </a:cubicBezTo>
                    <a:cubicBezTo>
                      <a:pt x="158" y="5"/>
                      <a:pt x="163" y="6"/>
                      <a:pt x="169" y="7"/>
                    </a:cubicBezTo>
                    <a:cubicBezTo>
                      <a:pt x="175" y="9"/>
                      <a:pt x="180" y="10"/>
                      <a:pt x="185" y="13"/>
                    </a:cubicBezTo>
                    <a:cubicBezTo>
                      <a:pt x="206" y="0"/>
                      <a:pt x="206" y="0"/>
                      <a:pt x="206" y="0"/>
                    </a:cubicBezTo>
                    <a:cubicBezTo>
                      <a:pt x="225" y="11"/>
                      <a:pt x="225" y="11"/>
                      <a:pt x="225" y="11"/>
                    </a:cubicBezTo>
                    <a:cubicBezTo>
                      <a:pt x="203" y="24"/>
                      <a:pt x="203" y="24"/>
                      <a:pt x="203" y="24"/>
                    </a:cubicBezTo>
                    <a:cubicBezTo>
                      <a:pt x="209" y="28"/>
                      <a:pt x="214" y="33"/>
                      <a:pt x="218" y="39"/>
                    </a:cubicBezTo>
                    <a:cubicBezTo>
                      <a:pt x="222" y="44"/>
                      <a:pt x="226" y="49"/>
                      <a:pt x="229" y="55"/>
                    </a:cubicBezTo>
                    <a:cubicBezTo>
                      <a:pt x="222" y="56"/>
                      <a:pt x="214" y="57"/>
                      <a:pt x="207" y="58"/>
                    </a:cubicBezTo>
                    <a:cubicBezTo>
                      <a:pt x="200" y="59"/>
                      <a:pt x="192" y="60"/>
                      <a:pt x="184" y="60"/>
                    </a:cubicBezTo>
                    <a:cubicBezTo>
                      <a:pt x="182" y="57"/>
                      <a:pt x="180" y="54"/>
                      <a:pt x="178" y="51"/>
                    </a:cubicBezTo>
                    <a:cubicBezTo>
                      <a:pt x="176" y="48"/>
                      <a:pt x="173" y="45"/>
                      <a:pt x="170" y="43"/>
                    </a:cubicBezTo>
                    <a:cubicBezTo>
                      <a:pt x="147" y="56"/>
                      <a:pt x="147" y="56"/>
                      <a:pt x="147" y="56"/>
                    </a:cubicBezTo>
                    <a:cubicBezTo>
                      <a:pt x="152" y="60"/>
                      <a:pt x="156" y="65"/>
                      <a:pt x="159" y="69"/>
                    </a:cubicBezTo>
                    <a:cubicBezTo>
                      <a:pt x="163" y="74"/>
                      <a:pt x="165" y="79"/>
                      <a:pt x="166" y="84"/>
                    </a:cubicBezTo>
                    <a:cubicBezTo>
                      <a:pt x="167" y="88"/>
                      <a:pt x="166" y="93"/>
                      <a:pt x="164" y="98"/>
                    </a:cubicBezTo>
                    <a:cubicBezTo>
                      <a:pt x="161" y="102"/>
                      <a:pt x="157" y="107"/>
                      <a:pt x="150" y="111"/>
                    </a:cubicBezTo>
                    <a:cubicBezTo>
                      <a:pt x="145" y="113"/>
                      <a:pt x="139" y="116"/>
                      <a:pt x="133" y="118"/>
                    </a:cubicBezTo>
                    <a:cubicBezTo>
                      <a:pt x="126" y="120"/>
                      <a:pt x="119" y="121"/>
                      <a:pt x="112" y="122"/>
                    </a:cubicBezTo>
                    <a:cubicBezTo>
                      <a:pt x="107" y="123"/>
                      <a:pt x="101" y="123"/>
                      <a:pt x="96" y="123"/>
                    </a:cubicBezTo>
                    <a:cubicBezTo>
                      <a:pt x="91" y="122"/>
                      <a:pt x="85" y="122"/>
                      <a:pt x="80" y="121"/>
                    </a:cubicBezTo>
                    <a:cubicBezTo>
                      <a:pt x="75" y="120"/>
                      <a:pt x="70" y="118"/>
                      <a:pt x="65" y="117"/>
                    </a:cubicBezTo>
                    <a:cubicBezTo>
                      <a:pt x="61" y="115"/>
                      <a:pt x="56" y="113"/>
                      <a:pt x="52" y="111"/>
                    </a:cubicBezTo>
                    <a:moveTo>
                      <a:pt x="151" y="32"/>
                    </a:moveTo>
                    <a:cubicBezTo>
                      <a:pt x="145" y="30"/>
                      <a:pt x="139" y="31"/>
                      <a:pt x="134" y="34"/>
                    </a:cubicBezTo>
                    <a:cubicBezTo>
                      <a:pt x="132" y="35"/>
                      <a:pt x="131" y="36"/>
                      <a:pt x="131" y="38"/>
                    </a:cubicBezTo>
                    <a:cubicBezTo>
                      <a:pt x="131" y="40"/>
                      <a:pt x="131" y="41"/>
                      <a:pt x="132" y="43"/>
                    </a:cubicBezTo>
                    <a:cubicBezTo>
                      <a:pt x="151" y="32"/>
                      <a:pt x="151" y="32"/>
                      <a:pt x="151" y="32"/>
                    </a:cubicBezTo>
                    <a:moveTo>
                      <a:pt x="114" y="75"/>
                    </a:moveTo>
                    <a:cubicBezTo>
                      <a:pt x="89" y="89"/>
                      <a:pt x="89" y="89"/>
                      <a:pt x="89" y="89"/>
                    </a:cubicBezTo>
                    <a:cubicBezTo>
                      <a:pt x="93" y="90"/>
                      <a:pt x="97" y="91"/>
                      <a:pt x="101" y="91"/>
                    </a:cubicBezTo>
                    <a:cubicBezTo>
                      <a:pt x="105" y="91"/>
                      <a:pt x="109" y="90"/>
                      <a:pt x="112" y="89"/>
                    </a:cubicBezTo>
                    <a:cubicBezTo>
                      <a:pt x="115" y="87"/>
                      <a:pt x="117" y="85"/>
                      <a:pt x="116" y="82"/>
                    </a:cubicBezTo>
                    <a:cubicBezTo>
                      <a:pt x="116" y="80"/>
                      <a:pt x="115" y="77"/>
                      <a:pt x="114" y="75"/>
                    </a:cubicBezTo>
                  </a:path>
                </a:pathLst>
              </a:custGeom>
              <a:solidFill>
                <a:srgbClr val="D8D8D8"/>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84" name="Google Shape;2384;p87"/>
              <p:cNvSpPr/>
              <p:nvPr/>
            </p:nvSpPr>
            <p:spPr>
              <a:xfrm>
                <a:off x="5439891" y="5792775"/>
                <a:ext cx="262918" cy="292336"/>
              </a:xfrm>
              <a:custGeom>
                <a:avLst/>
                <a:gdLst/>
                <a:ahLst/>
                <a:cxnLst/>
                <a:rect l="l" t="t" r="r" b="b"/>
                <a:pathLst>
                  <a:path w="82" h="91" extrusionOk="0">
                    <a:moveTo>
                      <a:pt x="52" y="75"/>
                    </a:moveTo>
                    <a:cubicBezTo>
                      <a:pt x="31" y="87"/>
                      <a:pt x="31" y="87"/>
                      <a:pt x="31" y="87"/>
                    </a:cubicBezTo>
                    <a:cubicBezTo>
                      <a:pt x="15" y="78"/>
                      <a:pt x="15" y="78"/>
                      <a:pt x="15" y="78"/>
                    </a:cubicBezTo>
                    <a:cubicBezTo>
                      <a:pt x="12" y="80"/>
                      <a:pt x="12" y="80"/>
                      <a:pt x="12" y="80"/>
                    </a:cubicBezTo>
                    <a:cubicBezTo>
                      <a:pt x="31" y="91"/>
                      <a:pt x="31" y="91"/>
                      <a:pt x="31" y="91"/>
                    </a:cubicBezTo>
                    <a:cubicBezTo>
                      <a:pt x="52" y="79"/>
                      <a:pt x="52" y="79"/>
                      <a:pt x="52" y="79"/>
                    </a:cubicBezTo>
                    <a:cubicBezTo>
                      <a:pt x="54" y="80"/>
                      <a:pt x="57" y="81"/>
                      <a:pt x="60" y="82"/>
                    </a:cubicBezTo>
                    <a:cubicBezTo>
                      <a:pt x="61" y="81"/>
                      <a:pt x="62" y="80"/>
                      <a:pt x="63" y="79"/>
                    </a:cubicBezTo>
                    <a:cubicBezTo>
                      <a:pt x="59" y="78"/>
                      <a:pt x="55" y="76"/>
                      <a:pt x="52" y="75"/>
                    </a:cubicBezTo>
                    <a:moveTo>
                      <a:pt x="12" y="48"/>
                    </a:moveTo>
                    <a:cubicBezTo>
                      <a:pt x="12" y="48"/>
                      <a:pt x="12" y="48"/>
                      <a:pt x="12" y="48"/>
                    </a:cubicBezTo>
                    <a:cubicBezTo>
                      <a:pt x="12" y="48"/>
                      <a:pt x="12" y="48"/>
                      <a:pt x="12" y="48"/>
                    </a:cubicBezTo>
                    <a:cubicBezTo>
                      <a:pt x="12" y="48"/>
                      <a:pt x="12" y="48"/>
                      <a:pt x="12" y="48"/>
                    </a:cubicBezTo>
                    <a:moveTo>
                      <a:pt x="3" y="34"/>
                    </a:moveTo>
                    <a:cubicBezTo>
                      <a:pt x="0" y="34"/>
                      <a:pt x="0" y="34"/>
                      <a:pt x="0" y="34"/>
                    </a:cubicBezTo>
                    <a:cubicBezTo>
                      <a:pt x="4" y="39"/>
                      <a:pt x="8" y="43"/>
                      <a:pt x="12" y="48"/>
                    </a:cubicBezTo>
                    <a:cubicBezTo>
                      <a:pt x="12" y="48"/>
                      <a:pt x="12" y="48"/>
                      <a:pt x="12" y="48"/>
                    </a:cubicBezTo>
                    <a:cubicBezTo>
                      <a:pt x="12" y="48"/>
                      <a:pt x="12" y="48"/>
                      <a:pt x="12" y="48"/>
                    </a:cubicBezTo>
                    <a:cubicBezTo>
                      <a:pt x="12" y="48"/>
                      <a:pt x="12" y="48"/>
                      <a:pt x="12" y="48"/>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6"/>
                      <a:pt x="12" y="46"/>
                      <a:pt x="12" y="46"/>
                    </a:cubicBezTo>
                    <a:cubicBezTo>
                      <a:pt x="12" y="46"/>
                      <a:pt x="12" y="46"/>
                      <a:pt x="12" y="46"/>
                    </a:cubicBezTo>
                    <a:cubicBezTo>
                      <a:pt x="13" y="45"/>
                      <a:pt x="13" y="45"/>
                      <a:pt x="13" y="45"/>
                    </a:cubicBezTo>
                    <a:cubicBezTo>
                      <a:pt x="10" y="42"/>
                      <a:pt x="6" y="38"/>
                      <a:pt x="3" y="34"/>
                    </a:cubicBezTo>
                    <a:moveTo>
                      <a:pt x="81" y="0"/>
                    </a:moveTo>
                    <a:cubicBezTo>
                      <a:pt x="80" y="0"/>
                      <a:pt x="80" y="1"/>
                      <a:pt x="80" y="1"/>
                    </a:cubicBezTo>
                    <a:cubicBezTo>
                      <a:pt x="80" y="3"/>
                      <a:pt x="80" y="5"/>
                      <a:pt x="81" y="6"/>
                    </a:cubicBezTo>
                    <a:cubicBezTo>
                      <a:pt x="82" y="6"/>
                      <a:pt x="82" y="6"/>
                      <a:pt x="82" y="6"/>
                    </a:cubicBezTo>
                    <a:cubicBezTo>
                      <a:pt x="82" y="5"/>
                      <a:pt x="82" y="5"/>
                      <a:pt x="82" y="4"/>
                    </a:cubicBezTo>
                    <a:cubicBezTo>
                      <a:pt x="81" y="3"/>
                      <a:pt x="81" y="2"/>
                      <a:pt x="81" y="0"/>
                    </a:cubicBezTo>
                  </a:path>
                </a:pathLst>
              </a:custGeom>
              <a:solidFill>
                <a:srgbClr val="3B434A"/>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85" name="Google Shape;2385;p87"/>
              <p:cNvSpPr/>
              <p:nvPr/>
            </p:nvSpPr>
            <p:spPr>
              <a:xfrm>
                <a:off x="5439891" y="5596047"/>
                <a:ext cx="547899" cy="476194"/>
              </a:xfrm>
              <a:custGeom>
                <a:avLst/>
                <a:gdLst/>
                <a:ahLst/>
                <a:cxnLst/>
                <a:rect l="l" t="t" r="r" b="b"/>
                <a:pathLst>
                  <a:path w="171" h="149" extrusionOk="0">
                    <a:moveTo>
                      <a:pt x="52" y="107"/>
                    </a:moveTo>
                    <a:cubicBezTo>
                      <a:pt x="31" y="119"/>
                      <a:pt x="31" y="119"/>
                      <a:pt x="31" y="119"/>
                    </a:cubicBezTo>
                    <a:cubicBezTo>
                      <a:pt x="12" y="108"/>
                      <a:pt x="12" y="108"/>
                      <a:pt x="12" y="108"/>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0"/>
                      <a:pt x="12" y="110"/>
                      <a:pt x="12" y="110"/>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2"/>
                      <a:pt x="12" y="112"/>
                      <a:pt x="12" y="112"/>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3"/>
                      <a:pt x="12" y="113"/>
                      <a:pt x="12" y="113"/>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4"/>
                      <a:pt x="12" y="114"/>
                      <a:pt x="12" y="114"/>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6"/>
                      <a:pt x="12" y="116"/>
                      <a:pt x="12" y="116"/>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7"/>
                      <a:pt x="12" y="117"/>
                      <a:pt x="12" y="117"/>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8"/>
                      <a:pt x="12" y="118"/>
                      <a:pt x="12" y="118"/>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19"/>
                      <a:pt x="12" y="119"/>
                      <a:pt x="12" y="119"/>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0"/>
                      <a:pt x="12" y="120"/>
                      <a:pt x="12" y="120"/>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1"/>
                      <a:pt x="12" y="121"/>
                      <a:pt x="12" y="121"/>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2"/>
                      <a:pt x="12" y="122"/>
                      <a:pt x="12" y="122"/>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3"/>
                      <a:pt x="12" y="123"/>
                      <a:pt x="12" y="123"/>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4"/>
                      <a:pt x="12" y="124"/>
                      <a:pt x="12" y="124"/>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5"/>
                      <a:pt x="12" y="125"/>
                      <a:pt x="12" y="125"/>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6"/>
                      <a:pt x="12" y="126"/>
                      <a:pt x="12" y="126"/>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7"/>
                      <a:pt x="12" y="127"/>
                      <a:pt x="12" y="127"/>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8"/>
                      <a:pt x="12" y="128"/>
                      <a:pt x="12" y="128"/>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29"/>
                      <a:pt x="12" y="129"/>
                      <a:pt x="12" y="129"/>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0"/>
                      <a:pt x="12" y="130"/>
                      <a:pt x="12" y="130"/>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1"/>
                      <a:pt x="12" y="131"/>
                      <a:pt x="12" y="131"/>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2"/>
                      <a:pt x="12" y="132"/>
                      <a:pt x="12" y="132"/>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3"/>
                      <a:pt x="12" y="133"/>
                      <a:pt x="12" y="133"/>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4"/>
                      <a:pt x="12" y="134"/>
                      <a:pt x="12" y="134"/>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5"/>
                      <a:pt x="12" y="135"/>
                      <a:pt x="12" y="135"/>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6"/>
                      <a:pt x="12" y="136"/>
                      <a:pt x="12" y="136"/>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7"/>
                      <a:pt x="12" y="137"/>
                      <a:pt x="12" y="137"/>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2" y="138"/>
                      <a:pt x="12" y="138"/>
                      <a:pt x="12" y="138"/>
                    </a:cubicBezTo>
                    <a:cubicBezTo>
                      <a:pt x="15" y="140"/>
                      <a:pt x="15" y="140"/>
                      <a:pt x="15" y="140"/>
                    </a:cubicBezTo>
                    <a:cubicBezTo>
                      <a:pt x="31" y="149"/>
                      <a:pt x="31" y="149"/>
                      <a:pt x="31" y="149"/>
                    </a:cubicBezTo>
                    <a:cubicBezTo>
                      <a:pt x="52" y="137"/>
                      <a:pt x="52" y="137"/>
                      <a:pt x="52" y="137"/>
                    </a:cubicBezTo>
                    <a:cubicBezTo>
                      <a:pt x="55" y="138"/>
                      <a:pt x="59" y="140"/>
                      <a:pt x="63" y="141"/>
                    </a:cubicBezTo>
                    <a:cubicBezTo>
                      <a:pt x="70" y="133"/>
                      <a:pt x="77" y="125"/>
                      <a:pt x="84" y="117"/>
                    </a:cubicBezTo>
                    <a:cubicBezTo>
                      <a:pt x="83" y="117"/>
                      <a:pt x="82" y="117"/>
                      <a:pt x="80" y="117"/>
                    </a:cubicBezTo>
                    <a:cubicBezTo>
                      <a:pt x="75" y="116"/>
                      <a:pt x="70" y="114"/>
                      <a:pt x="65" y="113"/>
                    </a:cubicBezTo>
                    <a:cubicBezTo>
                      <a:pt x="61" y="111"/>
                      <a:pt x="56" y="109"/>
                      <a:pt x="52" y="107"/>
                    </a:cubicBezTo>
                    <a:moveTo>
                      <a:pt x="114" y="71"/>
                    </a:moveTo>
                    <a:cubicBezTo>
                      <a:pt x="89" y="85"/>
                      <a:pt x="89" y="85"/>
                      <a:pt x="89" y="85"/>
                    </a:cubicBezTo>
                    <a:cubicBezTo>
                      <a:pt x="93" y="86"/>
                      <a:pt x="97" y="87"/>
                      <a:pt x="101" y="87"/>
                    </a:cubicBezTo>
                    <a:cubicBezTo>
                      <a:pt x="101" y="87"/>
                      <a:pt x="102" y="87"/>
                      <a:pt x="102" y="87"/>
                    </a:cubicBezTo>
                    <a:cubicBezTo>
                      <a:pt x="106" y="87"/>
                      <a:pt x="109" y="86"/>
                      <a:pt x="112" y="85"/>
                    </a:cubicBezTo>
                    <a:cubicBezTo>
                      <a:pt x="115" y="83"/>
                      <a:pt x="117" y="81"/>
                      <a:pt x="116" y="78"/>
                    </a:cubicBezTo>
                    <a:cubicBezTo>
                      <a:pt x="116" y="76"/>
                      <a:pt x="115" y="73"/>
                      <a:pt x="114" y="71"/>
                    </a:cubicBezTo>
                    <a:moveTo>
                      <a:pt x="0" y="63"/>
                    </a:move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1" y="94"/>
                      <a:pt x="2" y="95"/>
                      <a:pt x="3" y="96"/>
                    </a:cubicBezTo>
                    <a:cubicBezTo>
                      <a:pt x="6" y="100"/>
                      <a:pt x="10" y="104"/>
                      <a:pt x="13" y="107"/>
                    </a:cubicBezTo>
                    <a:cubicBezTo>
                      <a:pt x="34" y="96"/>
                      <a:pt x="34" y="96"/>
                      <a:pt x="34" y="96"/>
                    </a:cubicBezTo>
                    <a:cubicBezTo>
                      <a:pt x="27" y="91"/>
                      <a:pt x="21" y="85"/>
                      <a:pt x="15" y="80"/>
                    </a:cubicBezTo>
                    <a:cubicBezTo>
                      <a:pt x="10" y="74"/>
                      <a:pt x="5" y="69"/>
                      <a:pt x="0" y="63"/>
                    </a:cubicBezTo>
                    <a:moveTo>
                      <a:pt x="50" y="52"/>
                    </a:moveTo>
                    <a:cubicBezTo>
                      <a:pt x="53" y="56"/>
                      <a:pt x="56" y="59"/>
                      <a:pt x="59" y="63"/>
                    </a:cubicBezTo>
                    <a:cubicBezTo>
                      <a:pt x="63" y="67"/>
                      <a:pt x="66" y="70"/>
                      <a:pt x="70" y="74"/>
                    </a:cubicBezTo>
                    <a:cubicBezTo>
                      <a:pt x="66" y="70"/>
                      <a:pt x="63" y="67"/>
                      <a:pt x="59" y="63"/>
                    </a:cubicBezTo>
                    <a:cubicBezTo>
                      <a:pt x="56" y="59"/>
                      <a:pt x="53" y="56"/>
                      <a:pt x="50" y="52"/>
                    </a:cubicBezTo>
                    <a:moveTo>
                      <a:pt x="170" y="39"/>
                    </a:moveTo>
                    <a:cubicBezTo>
                      <a:pt x="147" y="52"/>
                      <a:pt x="147" y="52"/>
                      <a:pt x="147" y="52"/>
                    </a:cubicBezTo>
                    <a:cubicBezTo>
                      <a:pt x="148" y="53"/>
                      <a:pt x="149" y="54"/>
                      <a:pt x="151" y="56"/>
                    </a:cubicBezTo>
                    <a:cubicBezTo>
                      <a:pt x="157" y="50"/>
                      <a:pt x="164" y="45"/>
                      <a:pt x="171" y="39"/>
                    </a:cubicBezTo>
                    <a:cubicBezTo>
                      <a:pt x="171" y="39"/>
                      <a:pt x="171" y="39"/>
                      <a:pt x="170" y="39"/>
                    </a:cubicBezTo>
                    <a:moveTo>
                      <a:pt x="80" y="31"/>
                    </a:moveTo>
                    <a:cubicBezTo>
                      <a:pt x="80" y="31"/>
                      <a:pt x="80" y="31"/>
                      <a:pt x="80" y="31"/>
                    </a:cubicBezTo>
                    <a:cubicBezTo>
                      <a:pt x="80" y="32"/>
                      <a:pt x="80" y="32"/>
                      <a:pt x="80" y="32"/>
                    </a:cubicBezTo>
                    <a:cubicBezTo>
                      <a:pt x="80" y="32"/>
                      <a:pt x="80" y="32"/>
                      <a:pt x="80" y="32"/>
                    </a:cubicBezTo>
                    <a:cubicBezTo>
                      <a:pt x="80" y="32"/>
                      <a:pt x="80" y="32"/>
                      <a:pt x="80" y="32"/>
                    </a:cubicBezTo>
                    <a:cubicBezTo>
                      <a:pt x="80" y="32"/>
                      <a:pt x="80" y="32"/>
                      <a:pt x="80" y="32"/>
                    </a:cubicBezTo>
                    <a:cubicBezTo>
                      <a:pt x="80" y="32"/>
                      <a:pt x="80" y="32"/>
                      <a:pt x="80" y="32"/>
                    </a:cubicBezTo>
                    <a:cubicBezTo>
                      <a:pt x="80" y="32"/>
                      <a:pt x="80" y="32"/>
                      <a:pt x="80" y="32"/>
                    </a:cubicBezTo>
                    <a:cubicBezTo>
                      <a:pt x="80" y="32"/>
                      <a:pt x="80" y="32"/>
                      <a:pt x="80" y="32"/>
                    </a:cubicBezTo>
                    <a:cubicBezTo>
                      <a:pt x="80" y="32"/>
                      <a:pt x="80" y="32"/>
                      <a:pt x="80" y="32"/>
                    </a:cubicBezTo>
                    <a:cubicBezTo>
                      <a:pt x="80" y="32"/>
                      <a:pt x="80" y="32"/>
                      <a:pt x="80" y="32"/>
                    </a:cubicBezTo>
                    <a:cubicBezTo>
                      <a:pt x="80" y="33"/>
                      <a:pt x="80" y="33"/>
                      <a:pt x="80" y="33"/>
                    </a:cubicBezTo>
                    <a:cubicBezTo>
                      <a:pt x="80" y="33"/>
                      <a:pt x="80" y="33"/>
                      <a:pt x="80" y="33"/>
                    </a:cubicBezTo>
                    <a:cubicBezTo>
                      <a:pt x="80" y="33"/>
                      <a:pt x="80" y="33"/>
                      <a:pt x="80" y="33"/>
                    </a:cubicBezTo>
                    <a:cubicBezTo>
                      <a:pt x="80" y="33"/>
                      <a:pt x="80" y="33"/>
                      <a:pt x="80" y="33"/>
                    </a:cubicBezTo>
                    <a:cubicBezTo>
                      <a:pt x="80" y="33"/>
                      <a:pt x="80" y="33"/>
                      <a:pt x="80" y="33"/>
                    </a:cubicBezTo>
                    <a:cubicBezTo>
                      <a:pt x="80" y="33"/>
                      <a:pt x="80" y="33"/>
                      <a:pt x="80" y="33"/>
                    </a:cubicBezTo>
                    <a:cubicBezTo>
                      <a:pt x="80" y="33"/>
                      <a:pt x="80" y="33"/>
                      <a:pt x="80" y="33"/>
                    </a:cubicBezTo>
                    <a:cubicBezTo>
                      <a:pt x="80" y="33"/>
                      <a:pt x="80" y="33"/>
                      <a:pt x="80" y="33"/>
                    </a:cubicBezTo>
                    <a:cubicBezTo>
                      <a:pt x="80" y="33"/>
                      <a:pt x="80" y="33"/>
                      <a:pt x="80" y="33"/>
                    </a:cubicBezTo>
                    <a:cubicBezTo>
                      <a:pt x="80" y="34"/>
                      <a:pt x="80" y="34"/>
                      <a:pt x="80" y="34"/>
                    </a:cubicBezTo>
                    <a:cubicBezTo>
                      <a:pt x="80" y="34"/>
                      <a:pt x="80" y="34"/>
                      <a:pt x="80" y="34"/>
                    </a:cubicBezTo>
                    <a:cubicBezTo>
                      <a:pt x="80" y="34"/>
                      <a:pt x="80" y="34"/>
                      <a:pt x="80" y="34"/>
                    </a:cubicBezTo>
                    <a:cubicBezTo>
                      <a:pt x="80" y="34"/>
                      <a:pt x="80" y="34"/>
                      <a:pt x="80" y="34"/>
                    </a:cubicBezTo>
                    <a:cubicBezTo>
                      <a:pt x="80" y="34"/>
                      <a:pt x="80" y="34"/>
                      <a:pt x="80" y="34"/>
                    </a:cubicBezTo>
                    <a:cubicBezTo>
                      <a:pt x="80" y="34"/>
                      <a:pt x="80" y="34"/>
                      <a:pt x="80" y="34"/>
                    </a:cubicBezTo>
                    <a:cubicBezTo>
                      <a:pt x="80" y="34"/>
                      <a:pt x="80" y="34"/>
                      <a:pt x="80" y="34"/>
                    </a:cubicBezTo>
                    <a:cubicBezTo>
                      <a:pt x="80" y="34"/>
                      <a:pt x="80" y="34"/>
                      <a:pt x="80" y="34"/>
                    </a:cubicBezTo>
                    <a:cubicBezTo>
                      <a:pt x="80" y="35"/>
                      <a:pt x="80" y="35"/>
                      <a:pt x="80" y="35"/>
                    </a:cubicBezTo>
                    <a:cubicBezTo>
                      <a:pt x="80" y="35"/>
                      <a:pt x="80" y="35"/>
                      <a:pt x="80" y="35"/>
                    </a:cubicBezTo>
                    <a:cubicBezTo>
                      <a:pt x="80" y="35"/>
                      <a:pt x="80" y="35"/>
                      <a:pt x="80" y="35"/>
                    </a:cubicBezTo>
                    <a:cubicBezTo>
                      <a:pt x="80" y="35"/>
                      <a:pt x="80" y="35"/>
                      <a:pt x="80" y="35"/>
                    </a:cubicBezTo>
                    <a:cubicBezTo>
                      <a:pt x="80" y="35"/>
                      <a:pt x="80" y="35"/>
                      <a:pt x="80" y="35"/>
                    </a:cubicBezTo>
                    <a:cubicBezTo>
                      <a:pt x="80" y="35"/>
                      <a:pt x="80" y="35"/>
                      <a:pt x="80" y="35"/>
                    </a:cubicBezTo>
                    <a:cubicBezTo>
                      <a:pt x="80" y="35"/>
                      <a:pt x="80" y="35"/>
                      <a:pt x="80" y="35"/>
                    </a:cubicBezTo>
                    <a:cubicBezTo>
                      <a:pt x="80" y="35"/>
                      <a:pt x="80" y="35"/>
                      <a:pt x="80" y="35"/>
                    </a:cubicBezTo>
                    <a:cubicBezTo>
                      <a:pt x="80" y="35"/>
                      <a:pt x="80" y="35"/>
                      <a:pt x="80" y="35"/>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7"/>
                      <a:pt x="80" y="37"/>
                      <a:pt x="80" y="37"/>
                    </a:cubicBezTo>
                    <a:cubicBezTo>
                      <a:pt x="80" y="37"/>
                      <a:pt x="80" y="37"/>
                      <a:pt x="80" y="37"/>
                    </a:cubicBezTo>
                    <a:cubicBezTo>
                      <a:pt x="80" y="37"/>
                      <a:pt x="80" y="37"/>
                      <a:pt x="80" y="37"/>
                    </a:cubicBezTo>
                    <a:cubicBezTo>
                      <a:pt x="80" y="37"/>
                      <a:pt x="80" y="37"/>
                      <a:pt x="80" y="37"/>
                    </a:cubicBezTo>
                    <a:cubicBezTo>
                      <a:pt x="80" y="37"/>
                      <a:pt x="80" y="37"/>
                      <a:pt x="80" y="37"/>
                    </a:cubicBezTo>
                    <a:cubicBezTo>
                      <a:pt x="80" y="37"/>
                      <a:pt x="80" y="37"/>
                      <a:pt x="80" y="37"/>
                    </a:cubicBezTo>
                    <a:cubicBezTo>
                      <a:pt x="80" y="37"/>
                      <a:pt x="80" y="37"/>
                      <a:pt x="80" y="37"/>
                    </a:cubicBezTo>
                    <a:cubicBezTo>
                      <a:pt x="80" y="37"/>
                      <a:pt x="80" y="37"/>
                      <a:pt x="80" y="37"/>
                    </a:cubicBezTo>
                    <a:cubicBezTo>
                      <a:pt x="80" y="38"/>
                      <a:pt x="80" y="38"/>
                      <a:pt x="80" y="38"/>
                    </a:cubicBezTo>
                    <a:cubicBezTo>
                      <a:pt x="80" y="38"/>
                      <a:pt x="80" y="38"/>
                      <a:pt x="80" y="38"/>
                    </a:cubicBezTo>
                    <a:cubicBezTo>
                      <a:pt x="80" y="38"/>
                      <a:pt x="80" y="38"/>
                      <a:pt x="80" y="38"/>
                    </a:cubicBezTo>
                    <a:cubicBezTo>
                      <a:pt x="80" y="38"/>
                      <a:pt x="80" y="38"/>
                      <a:pt x="80" y="38"/>
                    </a:cubicBezTo>
                    <a:cubicBezTo>
                      <a:pt x="80" y="38"/>
                      <a:pt x="80" y="38"/>
                      <a:pt x="80" y="38"/>
                    </a:cubicBezTo>
                    <a:cubicBezTo>
                      <a:pt x="80" y="38"/>
                      <a:pt x="80" y="38"/>
                      <a:pt x="80" y="38"/>
                    </a:cubicBezTo>
                    <a:cubicBezTo>
                      <a:pt x="80" y="38"/>
                      <a:pt x="80" y="38"/>
                      <a:pt x="80" y="38"/>
                    </a:cubicBezTo>
                    <a:cubicBezTo>
                      <a:pt x="80" y="38"/>
                      <a:pt x="80" y="38"/>
                      <a:pt x="80" y="38"/>
                    </a:cubicBezTo>
                    <a:cubicBezTo>
                      <a:pt x="80" y="38"/>
                      <a:pt x="80" y="38"/>
                      <a:pt x="80" y="38"/>
                    </a:cubicBezTo>
                    <a:cubicBezTo>
                      <a:pt x="80" y="39"/>
                      <a:pt x="80" y="39"/>
                      <a:pt x="80" y="39"/>
                    </a:cubicBezTo>
                    <a:cubicBezTo>
                      <a:pt x="80" y="39"/>
                      <a:pt x="80" y="39"/>
                      <a:pt x="80" y="39"/>
                    </a:cubicBezTo>
                    <a:cubicBezTo>
                      <a:pt x="80" y="39"/>
                      <a:pt x="80" y="39"/>
                      <a:pt x="80" y="39"/>
                    </a:cubicBezTo>
                    <a:cubicBezTo>
                      <a:pt x="80" y="39"/>
                      <a:pt x="80" y="39"/>
                      <a:pt x="80" y="39"/>
                    </a:cubicBezTo>
                    <a:cubicBezTo>
                      <a:pt x="80" y="39"/>
                      <a:pt x="80" y="39"/>
                      <a:pt x="80" y="39"/>
                    </a:cubicBezTo>
                    <a:cubicBezTo>
                      <a:pt x="80" y="39"/>
                      <a:pt x="80" y="39"/>
                      <a:pt x="80" y="39"/>
                    </a:cubicBezTo>
                    <a:cubicBezTo>
                      <a:pt x="80" y="39"/>
                      <a:pt x="80" y="39"/>
                      <a:pt x="80" y="39"/>
                    </a:cubicBezTo>
                    <a:cubicBezTo>
                      <a:pt x="80" y="39"/>
                      <a:pt x="80" y="39"/>
                      <a:pt x="80" y="39"/>
                    </a:cubicBezTo>
                    <a:cubicBezTo>
                      <a:pt x="80" y="39"/>
                      <a:pt x="80" y="39"/>
                      <a:pt x="80" y="39"/>
                    </a:cubicBezTo>
                    <a:cubicBezTo>
                      <a:pt x="80" y="40"/>
                      <a:pt x="80" y="40"/>
                      <a:pt x="80" y="40"/>
                    </a:cubicBezTo>
                    <a:cubicBezTo>
                      <a:pt x="80" y="40"/>
                      <a:pt x="80" y="40"/>
                      <a:pt x="80" y="40"/>
                    </a:cubicBezTo>
                    <a:cubicBezTo>
                      <a:pt x="80" y="40"/>
                      <a:pt x="80" y="40"/>
                      <a:pt x="80" y="40"/>
                    </a:cubicBezTo>
                    <a:cubicBezTo>
                      <a:pt x="80" y="40"/>
                      <a:pt x="80" y="40"/>
                      <a:pt x="80" y="40"/>
                    </a:cubicBezTo>
                    <a:cubicBezTo>
                      <a:pt x="80" y="40"/>
                      <a:pt x="80" y="40"/>
                      <a:pt x="80" y="40"/>
                    </a:cubicBezTo>
                    <a:cubicBezTo>
                      <a:pt x="80" y="40"/>
                      <a:pt x="80" y="40"/>
                      <a:pt x="80" y="40"/>
                    </a:cubicBezTo>
                    <a:cubicBezTo>
                      <a:pt x="80" y="40"/>
                      <a:pt x="80" y="40"/>
                      <a:pt x="80" y="40"/>
                    </a:cubicBezTo>
                    <a:cubicBezTo>
                      <a:pt x="80" y="40"/>
                      <a:pt x="80" y="40"/>
                      <a:pt x="80" y="40"/>
                    </a:cubicBezTo>
                    <a:cubicBezTo>
                      <a:pt x="80" y="41"/>
                      <a:pt x="80" y="41"/>
                      <a:pt x="80" y="41"/>
                    </a:cubicBezTo>
                    <a:cubicBezTo>
                      <a:pt x="80" y="41"/>
                      <a:pt x="80" y="41"/>
                      <a:pt x="80" y="41"/>
                    </a:cubicBezTo>
                    <a:cubicBezTo>
                      <a:pt x="80" y="41"/>
                      <a:pt x="80" y="41"/>
                      <a:pt x="80" y="41"/>
                    </a:cubicBezTo>
                    <a:cubicBezTo>
                      <a:pt x="80" y="41"/>
                      <a:pt x="80" y="41"/>
                      <a:pt x="80" y="41"/>
                    </a:cubicBezTo>
                    <a:cubicBezTo>
                      <a:pt x="80" y="41"/>
                      <a:pt x="80" y="41"/>
                      <a:pt x="80" y="41"/>
                    </a:cubicBezTo>
                    <a:cubicBezTo>
                      <a:pt x="80" y="41"/>
                      <a:pt x="80" y="41"/>
                      <a:pt x="80" y="41"/>
                    </a:cubicBezTo>
                    <a:cubicBezTo>
                      <a:pt x="80" y="41"/>
                      <a:pt x="80" y="41"/>
                      <a:pt x="80" y="41"/>
                    </a:cubicBezTo>
                    <a:cubicBezTo>
                      <a:pt x="80" y="41"/>
                      <a:pt x="80" y="41"/>
                      <a:pt x="80" y="41"/>
                    </a:cubicBezTo>
                    <a:cubicBezTo>
                      <a:pt x="80" y="41"/>
                      <a:pt x="80" y="41"/>
                      <a:pt x="80" y="41"/>
                    </a:cubicBezTo>
                    <a:cubicBezTo>
                      <a:pt x="80" y="42"/>
                      <a:pt x="80" y="42"/>
                      <a:pt x="80" y="42"/>
                    </a:cubicBezTo>
                    <a:cubicBezTo>
                      <a:pt x="80" y="42"/>
                      <a:pt x="80" y="42"/>
                      <a:pt x="80" y="42"/>
                    </a:cubicBezTo>
                    <a:cubicBezTo>
                      <a:pt x="80" y="42"/>
                      <a:pt x="80" y="42"/>
                      <a:pt x="80" y="42"/>
                    </a:cubicBezTo>
                    <a:cubicBezTo>
                      <a:pt x="80" y="42"/>
                      <a:pt x="80" y="42"/>
                      <a:pt x="80" y="42"/>
                    </a:cubicBezTo>
                    <a:cubicBezTo>
                      <a:pt x="80" y="42"/>
                      <a:pt x="80" y="42"/>
                      <a:pt x="80" y="42"/>
                    </a:cubicBezTo>
                    <a:cubicBezTo>
                      <a:pt x="80" y="42"/>
                      <a:pt x="80" y="42"/>
                      <a:pt x="80" y="42"/>
                    </a:cubicBezTo>
                    <a:cubicBezTo>
                      <a:pt x="80" y="42"/>
                      <a:pt x="80" y="42"/>
                      <a:pt x="80" y="42"/>
                    </a:cubicBezTo>
                    <a:cubicBezTo>
                      <a:pt x="80" y="42"/>
                      <a:pt x="80" y="42"/>
                      <a:pt x="80" y="42"/>
                    </a:cubicBezTo>
                    <a:cubicBezTo>
                      <a:pt x="80" y="42"/>
                      <a:pt x="80" y="42"/>
                      <a:pt x="80" y="42"/>
                    </a:cubicBezTo>
                    <a:cubicBezTo>
                      <a:pt x="80" y="43"/>
                      <a:pt x="80" y="43"/>
                      <a:pt x="80" y="43"/>
                    </a:cubicBezTo>
                    <a:cubicBezTo>
                      <a:pt x="80" y="43"/>
                      <a:pt x="80" y="43"/>
                      <a:pt x="80" y="43"/>
                    </a:cubicBezTo>
                    <a:cubicBezTo>
                      <a:pt x="80" y="43"/>
                      <a:pt x="80" y="43"/>
                      <a:pt x="80" y="43"/>
                    </a:cubicBezTo>
                    <a:cubicBezTo>
                      <a:pt x="80" y="43"/>
                      <a:pt x="80" y="43"/>
                      <a:pt x="80" y="43"/>
                    </a:cubicBezTo>
                    <a:cubicBezTo>
                      <a:pt x="80" y="43"/>
                      <a:pt x="80" y="43"/>
                      <a:pt x="80" y="43"/>
                    </a:cubicBezTo>
                    <a:cubicBezTo>
                      <a:pt x="80" y="43"/>
                      <a:pt x="80" y="43"/>
                      <a:pt x="80" y="43"/>
                    </a:cubicBezTo>
                    <a:cubicBezTo>
                      <a:pt x="80" y="43"/>
                      <a:pt x="80" y="43"/>
                      <a:pt x="80" y="43"/>
                    </a:cubicBezTo>
                    <a:cubicBezTo>
                      <a:pt x="80" y="43"/>
                      <a:pt x="80" y="43"/>
                      <a:pt x="80" y="43"/>
                    </a:cubicBezTo>
                    <a:cubicBezTo>
                      <a:pt x="80" y="44"/>
                      <a:pt x="80" y="44"/>
                      <a:pt x="80" y="44"/>
                    </a:cubicBezTo>
                    <a:cubicBezTo>
                      <a:pt x="80" y="44"/>
                      <a:pt x="80" y="44"/>
                      <a:pt x="80" y="44"/>
                    </a:cubicBezTo>
                    <a:cubicBezTo>
                      <a:pt x="80" y="44"/>
                      <a:pt x="80" y="44"/>
                      <a:pt x="80" y="44"/>
                    </a:cubicBezTo>
                    <a:cubicBezTo>
                      <a:pt x="80" y="44"/>
                      <a:pt x="80" y="44"/>
                      <a:pt x="80" y="44"/>
                    </a:cubicBezTo>
                    <a:cubicBezTo>
                      <a:pt x="80" y="44"/>
                      <a:pt x="80" y="44"/>
                      <a:pt x="80" y="44"/>
                    </a:cubicBezTo>
                    <a:cubicBezTo>
                      <a:pt x="80" y="44"/>
                      <a:pt x="80" y="44"/>
                      <a:pt x="80" y="44"/>
                    </a:cubicBezTo>
                    <a:cubicBezTo>
                      <a:pt x="80" y="44"/>
                      <a:pt x="80" y="44"/>
                      <a:pt x="80" y="44"/>
                    </a:cubicBezTo>
                    <a:cubicBezTo>
                      <a:pt x="80" y="44"/>
                      <a:pt x="80" y="44"/>
                      <a:pt x="80" y="44"/>
                    </a:cubicBezTo>
                    <a:cubicBezTo>
                      <a:pt x="80" y="44"/>
                      <a:pt x="80" y="44"/>
                      <a:pt x="80" y="44"/>
                    </a:cubicBezTo>
                    <a:cubicBezTo>
                      <a:pt x="80" y="45"/>
                      <a:pt x="80" y="45"/>
                      <a:pt x="80" y="45"/>
                    </a:cubicBezTo>
                    <a:cubicBezTo>
                      <a:pt x="80" y="45"/>
                      <a:pt x="80" y="45"/>
                      <a:pt x="80" y="45"/>
                    </a:cubicBezTo>
                    <a:cubicBezTo>
                      <a:pt x="80" y="45"/>
                      <a:pt x="80" y="45"/>
                      <a:pt x="80" y="45"/>
                    </a:cubicBezTo>
                    <a:cubicBezTo>
                      <a:pt x="80" y="45"/>
                      <a:pt x="80" y="45"/>
                      <a:pt x="80" y="45"/>
                    </a:cubicBezTo>
                    <a:cubicBezTo>
                      <a:pt x="80" y="45"/>
                      <a:pt x="80" y="45"/>
                      <a:pt x="80" y="45"/>
                    </a:cubicBezTo>
                    <a:cubicBezTo>
                      <a:pt x="80" y="45"/>
                      <a:pt x="80" y="45"/>
                      <a:pt x="80" y="45"/>
                    </a:cubicBezTo>
                    <a:cubicBezTo>
                      <a:pt x="80" y="45"/>
                      <a:pt x="80" y="45"/>
                      <a:pt x="80" y="45"/>
                    </a:cubicBezTo>
                    <a:cubicBezTo>
                      <a:pt x="80" y="45"/>
                      <a:pt x="80" y="45"/>
                      <a:pt x="80" y="45"/>
                    </a:cubicBezTo>
                    <a:cubicBezTo>
                      <a:pt x="80" y="46"/>
                      <a:pt x="80" y="46"/>
                      <a:pt x="80" y="46"/>
                    </a:cubicBezTo>
                    <a:cubicBezTo>
                      <a:pt x="80" y="46"/>
                      <a:pt x="80" y="46"/>
                      <a:pt x="80" y="46"/>
                    </a:cubicBezTo>
                    <a:cubicBezTo>
                      <a:pt x="80" y="46"/>
                      <a:pt x="80" y="46"/>
                      <a:pt x="80" y="46"/>
                    </a:cubicBezTo>
                    <a:cubicBezTo>
                      <a:pt x="80" y="46"/>
                      <a:pt x="80" y="46"/>
                      <a:pt x="80" y="46"/>
                    </a:cubicBezTo>
                    <a:cubicBezTo>
                      <a:pt x="80" y="46"/>
                      <a:pt x="80" y="46"/>
                      <a:pt x="80" y="46"/>
                    </a:cubicBezTo>
                    <a:cubicBezTo>
                      <a:pt x="80" y="46"/>
                      <a:pt x="80" y="46"/>
                      <a:pt x="80" y="46"/>
                    </a:cubicBezTo>
                    <a:cubicBezTo>
                      <a:pt x="80" y="46"/>
                      <a:pt x="80" y="46"/>
                      <a:pt x="80" y="46"/>
                    </a:cubicBezTo>
                    <a:cubicBezTo>
                      <a:pt x="80" y="46"/>
                      <a:pt x="80" y="46"/>
                      <a:pt x="80" y="46"/>
                    </a:cubicBezTo>
                    <a:cubicBezTo>
                      <a:pt x="80" y="46"/>
                      <a:pt x="80" y="46"/>
                      <a:pt x="80" y="46"/>
                    </a:cubicBezTo>
                    <a:cubicBezTo>
                      <a:pt x="80" y="47"/>
                      <a:pt x="80" y="47"/>
                      <a:pt x="80" y="47"/>
                    </a:cubicBezTo>
                    <a:cubicBezTo>
                      <a:pt x="80" y="47"/>
                      <a:pt x="80" y="47"/>
                      <a:pt x="80" y="47"/>
                    </a:cubicBezTo>
                    <a:cubicBezTo>
                      <a:pt x="80" y="47"/>
                      <a:pt x="80" y="47"/>
                      <a:pt x="80" y="47"/>
                    </a:cubicBezTo>
                    <a:cubicBezTo>
                      <a:pt x="80" y="47"/>
                      <a:pt x="80" y="47"/>
                      <a:pt x="80" y="47"/>
                    </a:cubicBezTo>
                    <a:cubicBezTo>
                      <a:pt x="80" y="47"/>
                      <a:pt x="80" y="47"/>
                      <a:pt x="80" y="47"/>
                    </a:cubicBezTo>
                    <a:cubicBezTo>
                      <a:pt x="80" y="47"/>
                      <a:pt x="80" y="47"/>
                      <a:pt x="80" y="47"/>
                    </a:cubicBezTo>
                    <a:cubicBezTo>
                      <a:pt x="80" y="47"/>
                      <a:pt x="80" y="47"/>
                      <a:pt x="80" y="47"/>
                    </a:cubicBezTo>
                    <a:cubicBezTo>
                      <a:pt x="80" y="47"/>
                      <a:pt x="80" y="47"/>
                      <a:pt x="80" y="47"/>
                    </a:cubicBezTo>
                    <a:cubicBezTo>
                      <a:pt x="80" y="47"/>
                      <a:pt x="80" y="47"/>
                      <a:pt x="80" y="47"/>
                    </a:cubicBezTo>
                    <a:cubicBezTo>
                      <a:pt x="80" y="48"/>
                      <a:pt x="80" y="48"/>
                      <a:pt x="80" y="48"/>
                    </a:cubicBezTo>
                    <a:cubicBezTo>
                      <a:pt x="80" y="48"/>
                      <a:pt x="80" y="48"/>
                      <a:pt x="80" y="48"/>
                    </a:cubicBezTo>
                    <a:cubicBezTo>
                      <a:pt x="80" y="48"/>
                      <a:pt x="80" y="48"/>
                      <a:pt x="80" y="48"/>
                    </a:cubicBezTo>
                    <a:cubicBezTo>
                      <a:pt x="80" y="48"/>
                      <a:pt x="80" y="48"/>
                      <a:pt x="80" y="48"/>
                    </a:cubicBezTo>
                    <a:cubicBezTo>
                      <a:pt x="80" y="48"/>
                      <a:pt x="80" y="48"/>
                      <a:pt x="80" y="48"/>
                    </a:cubicBezTo>
                    <a:cubicBezTo>
                      <a:pt x="80" y="48"/>
                      <a:pt x="80" y="48"/>
                      <a:pt x="80" y="48"/>
                    </a:cubicBezTo>
                    <a:cubicBezTo>
                      <a:pt x="80" y="48"/>
                      <a:pt x="80" y="48"/>
                      <a:pt x="80" y="48"/>
                    </a:cubicBezTo>
                    <a:cubicBezTo>
                      <a:pt x="80" y="48"/>
                      <a:pt x="80" y="48"/>
                      <a:pt x="80" y="48"/>
                    </a:cubicBezTo>
                    <a:cubicBezTo>
                      <a:pt x="80" y="49"/>
                      <a:pt x="80" y="49"/>
                      <a:pt x="80" y="49"/>
                    </a:cubicBezTo>
                    <a:cubicBezTo>
                      <a:pt x="80" y="49"/>
                      <a:pt x="80" y="49"/>
                      <a:pt x="80" y="49"/>
                    </a:cubicBezTo>
                    <a:cubicBezTo>
                      <a:pt x="80" y="49"/>
                      <a:pt x="80" y="49"/>
                      <a:pt x="80" y="49"/>
                    </a:cubicBezTo>
                    <a:cubicBezTo>
                      <a:pt x="80" y="49"/>
                      <a:pt x="80" y="49"/>
                      <a:pt x="80" y="49"/>
                    </a:cubicBezTo>
                    <a:cubicBezTo>
                      <a:pt x="80" y="49"/>
                      <a:pt x="80" y="49"/>
                      <a:pt x="80" y="49"/>
                    </a:cubicBezTo>
                    <a:cubicBezTo>
                      <a:pt x="80" y="49"/>
                      <a:pt x="80" y="49"/>
                      <a:pt x="80" y="49"/>
                    </a:cubicBezTo>
                    <a:cubicBezTo>
                      <a:pt x="80" y="49"/>
                      <a:pt x="80" y="49"/>
                      <a:pt x="80" y="49"/>
                    </a:cubicBezTo>
                    <a:cubicBezTo>
                      <a:pt x="80" y="49"/>
                      <a:pt x="80" y="49"/>
                      <a:pt x="80" y="49"/>
                    </a:cubicBezTo>
                    <a:cubicBezTo>
                      <a:pt x="80" y="49"/>
                      <a:pt x="80" y="49"/>
                      <a:pt x="80" y="49"/>
                    </a:cubicBezTo>
                    <a:cubicBezTo>
                      <a:pt x="80" y="50"/>
                      <a:pt x="80" y="50"/>
                      <a:pt x="80" y="50"/>
                    </a:cubicBezTo>
                    <a:cubicBezTo>
                      <a:pt x="80" y="50"/>
                      <a:pt x="80" y="50"/>
                      <a:pt x="80" y="50"/>
                    </a:cubicBezTo>
                    <a:cubicBezTo>
                      <a:pt x="80" y="50"/>
                      <a:pt x="80" y="50"/>
                      <a:pt x="80" y="50"/>
                    </a:cubicBezTo>
                    <a:cubicBezTo>
                      <a:pt x="80" y="50"/>
                      <a:pt x="80" y="50"/>
                      <a:pt x="80" y="50"/>
                    </a:cubicBezTo>
                    <a:cubicBezTo>
                      <a:pt x="80" y="50"/>
                      <a:pt x="80" y="50"/>
                      <a:pt x="80" y="50"/>
                    </a:cubicBezTo>
                    <a:cubicBezTo>
                      <a:pt x="80" y="50"/>
                      <a:pt x="80" y="50"/>
                      <a:pt x="80" y="50"/>
                    </a:cubicBezTo>
                    <a:cubicBezTo>
                      <a:pt x="80" y="50"/>
                      <a:pt x="80" y="50"/>
                      <a:pt x="80" y="50"/>
                    </a:cubicBezTo>
                    <a:cubicBezTo>
                      <a:pt x="80" y="50"/>
                      <a:pt x="80" y="50"/>
                      <a:pt x="80" y="50"/>
                    </a:cubicBezTo>
                    <a:cubicBezTo>
                      <a:pt x="80" y="50"/>
                      <a:pt x="80" y="50"/>
                      <a:pt x="80" y="50"/>
                    </a:cubicBezTo>
                    <a:cubicBezTo>
                      <a:pt x="80" y="51"/>
                      <a:pt x="80" y="51"/>
                      <a:pt x="80" y="51"/>
                    </a:cubicBezTo>
                    <a:cubicBezTo>
                      <a:pt x="80" y="51"/>
                      <a:pt x="80" y="51"/>
                      <a:pt x="80" y="51"/>
                    </a:cubicBezTo>
                    <a:cubicBezTo>
                      <a:pt x="80" y="51"/>
                      <a:pt x="80" y="51"/>
                      <a:pt x="80" y="51"/>
                    </a:cubicBezTo>
                    <a:cubicBezTo>
                      <a:pt x="80" y="51"/>
                      <a:pt x="80" y="51"/>
                      <a:pt x="80" y="51"/>
                    </a:cubicBezTo>
                    <a:cubicBezTo>
                      <a:pt x="80" y="51"/>
                      <a:pt x="80" y="51"/>
                      <a:pt x="80" y="51"/>
                    </a:cubicBezTo>
                    <a:cubicBezTo>
                      <a:pt x="80" y="51"/>
                      <a:pt x="80" y="51"/>
                      <a:pt x="80" y="51"/>
                    </a:cubicBezTo>
                    <a:cubicBezTo>
                      <a:pt x="80" y="51"/>
                      <a:pt x="80" y="51"/>
                      <a:pt x="80" y="51"/>
                    </a:cubicBezTo>
                    <a:cubicBezTo>
                      <a:pt x="80" y="51"/>
                      <a:pt x="80" y="51"/>
                      <a:pt x="80" y="51"/>
                    </a:cubicBezTo>
                    <a:cubicBezTo>
                      <a:pt x="80" y="52"/>
                      <a:pt x="80" y="52"/>
                      <a:pt x="80" y="52"/>
                    </a:cubicBezTo>
                    <a:cubicBezTo>
                      <a:pt x="80" y="52"/>
                      <a:pt x="80" y="52"/>
                      <a:pt x="80" y="52"/>
                    </a:cubicBezTo>
                    <a:cubicBezTo>
                      <a:pt x="80" y="52"/>
                      <a:pt x="80" y="52"/>
                      <a:pt x="80" y="52"/>
                    </a:cubicBezTo>
                    <a:cubicBezTo>
                      <a:pt x="80" y="52"/>
                      <a:pt x="80" y="52"/>
                      <a:pt x="80" y="52"/>
                    </a:cubicBezTo>
                    <a:cubicBezTo>
                      <a:pt x="80" y="52"/>
                      <a:pt x="80" y="52"/>
                      <a:pt x="80" y="52"/>
                    </a:cubicBezTo>
                    <a:cubicBezTo>
                      <a:pt x="80" y="52"/>
                      <a:pt x="80" y="52"/>
                      <a:pt x="80" y="52"/>
                    </a:cubicBezTo>
                    <a:cubicBezTo>
                      <a:pt x="80" y="52"/>
                      <a:pt x="80" y="52"/>
                      <a:pt x="80" y="52"/>
                    </a:cubicBezTo>
                    <a:cubicBezTo>
                      <a:pt x="80" y="52"/>
                      <a:pt x="80" y="52"/>
                      <a:pt x="80" y="52"/>
                    </a:cubicBezTo>
                    <a:cubicBezTo>
                      <a:pt x="80" y="52"/>
                      <a:pt x="80" y="52"/>
                      <a:pt x="80" y="52"/>
                    </a:cubicBezTo>
                    <a:cubicBezTo>
                      <a:pt x="80" y="53"/>
                      <a:pt x="80" y="53"/>
                      <a:pt x="80" y="53"/>
                    </a:cubicBezTo>
                    <a:cubicBezTo>
                      <a:pt x="80" y="53"/>
                      <a:pt x="80" y="53"/>
                      <a:pt x="80" y="53"/>
                    </a:cubicBezTo>
                    <a:cubicBezTo>
                      <a:pt x="80" y="53"/>
                      <a:pt x="80" y="53"/>
                      <a:pt x="80" y="53"/>
                    </a:cubicBezTo>
                    <a:cubicBezTo>
                      <a:pt x="80" y="53"/>
                      <a:pt x="80" y="53"/>
                      <a:pt x="80" y="53"/>
                    </a:cubicBezTo>
                    <a:cubicBezTo>
                      <a:pt x="80" y="53"/>
                      <a:pt x="80" y="53"/>
                      <a:pt x="80" y="53"/>
                    </a:cubicBezTo>
                    <a:cubicBezTo>
                      <a:pt x="80" y="53"/>
                      <a:pt x="80" y="53"/>
                      <a:pt x="80" y="53"/>
                    </a:cubicBezTo>
                    <a:cubicBezTo>
                      <a:pt x="80" y="53"/>
                      <a:pt x="80" y="53"/>
                      <a:pt x="80" y="53"/>
                    </a:cubicBezTo>
                    <a:cubicBezTo>
                      <a:pt x="80" y="53"/>
                      <a:pt x="80" y="53"/>
                      <a:pt x="80" y="53"/>
                    </a:cubicBezTo>
                    <a:cubicBezTo>
                      <a:pt x="80" y="53"/>
                      <a:pt x="80" y="53"/>
                      <a:pt x="80" y="53"/>
                    </a:cubicBezTo>
                    <a:cubicBezTo>
                      <a:pt x="80" y="54"/>
                      <a:pt x="80" y="54"/>
                      <a:pt x="80" y="54"/>
                    </a:cubicBezTo>
                    <a:cubicBezTo>
                      <a:pt x="80" y="54"/>
                      <a:pt x="80" y="54"/>
                      <a:pt x="80" y="54"/>
                    </a:cubicBezTo>
                    <a:cubicBezTo>
                      <a:pt x="80" y="54"/>
                      <a:pt x="80" y="54"/>
                      <a:pt x="80" y="54"/>
                    </a:cubicBezTo>
                    <a:cubicBezTo>
                      <a:pt x="80" y="54"/>
                      <a:pt x="80" y="54"/>
                      <a:pt x="80" y="54"/>
                    </a:cubicBezTo>
                    <a:cubicBezTo>
                      <a:pt x="80" y="54"/>
                      <a:pt x="80" y="54"/>
                      <a:pt x="80" y="54"/>
                    </a:cubicBezTo>
                    <a:cubicBezTo>
                      <a:pt x="80" y="54"/>
                      <a:pt x="80" y="54"/>
                      <a:pt x="80" y="54"/>
                    </a:cubicBezTo>
                    <a:cubicBezTo>
                      <a:pt x="80" y="54"/>
                      <a:pt x="80" y="54"/>
                      <a:pt x="80" y="54"/>
                    </a:cubicBezTo>
                    <a:cubicBezTo>
                      <a:pt x="80" y="54"/>
                      <a:pt x="80" y="54"/>
                      <a:pt x="80" y="54"/>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6"/>
                      <a:pt x="80" y="56"/>
                      <a:pt x="80" y="56"/>
                    </a:cubicBezTo>
                    <a:cubicBezTo>
                      <a:pt x="80" y="56"/>
                      <a:pt x="80" y="56"/>
                      <a:pt x="80" y="56"/>
                    </a:cubicBezTo>
                    <a:cubicBezTo>
                      <a:pt x="80" y="56"/>
                      <a:pt x="80" y="56"/>
                      <a:pt x="80" y="56"/>
                    </a:cubicBezTo>
                    <a:cubicBezTo>
                      <a:pt x="80" y="56"/>
                      <a:pt x="80" y="56"/>
                      <a:pt x="80" y="56"/>
                    </a:cubicBezTo>
                    <a:cubicBezTo>
                      <a:pt x="80" y="56"/>
                      <a:pt x="80" y="56"/>
                      <a:pt x="80" y="56"/>
                    </a:cubicBezTo>
                    <a:cubicBezTo>
                      <a:pt x="80" y="56"/>
                      <a:pt x="80" y="56"/>
                      <a:pt x="80" y="56"/>
                    </a:cubicBezTo>
                    <a:cubicBezTo>
                      <a:pt x="80" y="56"/>
                      <a:pt x="80" y="56"/>
                      <a:pt x="80" y="56"/>
                    </a:cubicBezTo>
                    <a:cubicBezTo>
                      <a:pt x="80" y="56"/>
                      <a:pt x="80" y="56"/>
                      <a:pt x="80" y="56"/>
                    </a:cubicBezTo>
                    <a:cubicBezTo>
                      <a:pt x="80" y="56"/>
                      <a:pt x="80" y="56"/>
                      <a:pt x="80" y="56"/>
                    </a:cubicBezTo>
                    <a:cubicBezTo>
                      <a:pt x="80" y="57"/>
                      <a:pt x="80" y="57"/>
                      <a:pt x="80" y="57"/>
                    </a:cubicBezTo>
                    <a:cubicBezTo>
                      <a:pt x="80" y="57"/>
                      <a:pt x="80" y="57"/>
                      <a:pt x="80" y="57"/>
                    </a:cubicBezTo>
                    <a:cubicBezTo>
                      <a:pt x="80" y="57"/>
                      <a:pt x="80" y="57"/>
                      <a:pt x="80" y="57"/>
                    </a:cubicBezTo>
                    <a:cubicBezTo>
                      <a:pt x="80" y="57"/>
                      <a:pt x="80" y="57"/>
                      <a:pt x="80" y="57"/>
                    </a:cubicBezTo>
                    <a:cubicBezTo>
                      <a:pt x="80" y="57"/>
                      <a:pt x="80" y="57"/>
                      <a:pt x="80" y="57"/>
                    </a:cubicBezTo>
                    <a:cubicBezTo>
                      <a:pt x="80" y="57"/>
                      <a:pt x="80" y="57"/>
                      <a:pt x="80" y="57"/>
                    </a:cubicBezTo>
                    <a:cubicBezTo>
                      <a:pt x="80" y="57"/>
                      <a:pt x="80" y="57"/>
                      <a:pt x="80" y="57"/>
                    </a:cubicBezTo>
                    <a:cubicBezTo>
                      <a:pt x="80" y="57"/>
                      <a:pt x="80" y="57"/>
                      <a:pt x="80" y="57"/>
                    </a:cubicBezTo>
                    <a:cubicBezTo>
                      <a:pt x="80" y="58"/>
                      <a:pt x="80" y="58"/>
                      <a:pt x="80" y="58"/>
                    </a:cubicBezTo>
                    <a:cubicBezTo>
                      <a:pt x="80" y="58"/>
                      <a:pt x="80" y="58"/>
                      <a:pt x="80" y="58"/>
                    </a:cubicBezTo>
                    <a:cubicBezTo>
                      <a:pt x="80" y="58"/>
                      <a:pt x="80" y="58"/>
                      <a:pt x="80" y="58"/>
                    </a:cubicBezTo>
                    <a:cubicBezTo>
                      <a:pt x="80" y="58"/>
                      <a:pt x="80" y="58"/>
                      <a:pt x="80" y="58"/>
                    </a:cubicBezTo>
                    <a:cubicBezTo>
                      <a:pt x="80" y="58"/>
                      <a:pt x="80" y="58"/>
                      <a:pt x="80" y="58"/>
                    </a:cubicBezTo>
                    <a:cubicBezTo>
                      <a:pt x="80" y="58"/>
                      <a:pt x="80" y="58"/>
                      <a:pt x="80" y="58"/>
                    </a:cubicBezTo>
                    <a:cubicBezTo>
                      <a:pt x="80" y="58"/>
                      <a:pt x="80" y="58"/>
                      <a:pt x="80" y="58"/>
                    </a:cubicBezTo>
                    <a:cubicBezTo>
                      <a:pt x="80" y="58"/>
                      <a:pt x="80" y="58"/>
                      <a:pt x="80" y="58"/>
                    </a:cubicBezTo>
                    <a:cubicBezTo>
                      <a:pt x="80" y="58"/>
                      <a:pt x="80" y="58"/>
                      <a:pt x="80" y="58"/>
                    </a:cubicBezTo>
                    <a:cubicBezTo>
                      <a:pt x="80" y="59"/>
                      <a:pt x="80" y="59"/>
                      <a:pt x="80" y="59"/>
                    </a:cubicBezTo>
                    <a:cubicBezTo>
                      <a:pt x="80" y="59"/>
                      <a:pt x="80" y="59"/>
                      <a:pt x="80" y="59"/>
                    </a:cubicBezTo>
                    <a:cubicBezTo>
                      <a:pt x="80" y="59"/>
                      <a:pt x="80" y="59"/>
                      <a:pt x="80" y="59"/>
                    </a:cubicBezTo>
                    <a:cubicBezTo>
                      <a:pt x="80" y="59"/>
                      <a:pt x="80" y="59"/>
                      <a:pt x="80" y="59"/>
                    </a:cubicBezTo>
                    <a:cubicBezTo>
                      <a:pt x="80" y="59"/>
                      <a:pt x="80" y="59"/>
                      <a:pt x="80" y="59"/>
                    </a:cubicBezTo>
                    <a:cubicBezTo>
                      <a:pt x="80" y="59"/>
                      <a:pt x="80" y="59"/>
                      <a:pt x="80" y="59"/>
                    </a:cubicBezTo>
                    <a:cubicBezTo>
                      <a:pt x="80" y="59"/>
                      <a:pt x="80" y="59"/>
                      <a:pt x="80" y="59"/>
                    </a:cubicBezTo>
                    <a:cubicBezTo>
                      <a:pt x="80" y="59"/>
                      <a:pt x="80" y="59"/>
                      <a:pt x="80" y="59"/>
                    </a:cubicBezTo>
                    <a:cubicBezTo>
                      <a:pt x="80" y="60"/>
                      <a:pt x="80" y="60"/>
                      <a:pt x="80" y="60"/>
                    </a:cubicBezTo>
                    <a:cubicBezTo>
                      <a:pt x="80" y="60"/>
                      <a:pt x="80" y="60"/>
                      <a:pt x="80" y="60"/>
                    </a:cubicBezTo>
                    <a:cubicBezTo>
                      <a:pt x="80" y="60"/>
                      <a:pt x="80" y="60"/>
                      <a:pt x="80" y="60"/>
                    </a:cubicBezTo>
                    <a:cubicBezTo>
                      <a:pt x="80" y="60"/>
                      <a:pt x="80" y="60"/>
                      <a:pt x="80" y="60"/>
                    </a:cubicBezTo>
                    <a:cubicBezTo>
                      <a:pt x="80" y="60"/>
                      <a:pt x="80" y="60"/>
                      <a:pt x="80" y="60"/>
                    </a:cubicBezTo>
                    <a:cubicBezTo>
                      <a:pt x="80" y="60"/>
                      <a:pt x="80" y="60"/>
                      <a:pt x="80" y="60"/>
                    </a:cubicBezTo>
                    <a:cubicBezTo>
                      <a:pt x="80" y="60"/>
                      <a:pt x="80" y="60"/>
                      <a:pt x="80" y="60"/>
                    </a:cubicBezTo>
                    <a:cubicBezTo>
                      <a:pt x="80" y="60"/>
                      <a:pt x="80" y="60"/>
                      <a:pt x="80" y="60"/>
                    </a:cubicBezTo>
                    <a:cubicBezTo>
                      <a:pt x="80" y="60"/>
                      <a:pt x="80" y="60"/>
                      <a:pt x="80" y="60"/>
                    </a:cubicBezTo>
                    <a:cubicBezTo>
                      <a:pt x="80" y="61"/>
                      <a:pt x="80" y="61"/>
                      <a:pt x="80" y="61"/>
                    </a:cubicBezTo>
                    <a:cubicBezTo>
                      <a:pt x="80" y="61"/>
                      <a:pt x="80" y="61"/>
                      <a:pt x="80" y="61"/>
                    </a:cubicBezTo>
                    <a:cubicBezTo>
                      <a:pt x="80" y="61"/>
                      <a:pt x="80" y="62"/>
                      <a:pt x="81" y="62"/>
                    </a:cubicBezTo>
                    <a:cubicBezTo>
                      <a:pt x="81" y="64"/>
                      <a:pt x="81" y="65"/>
                      <a:pt x="82" y="66"/>
                    </a:cubicBezTo>
                    <a:cubicBezTo>
                      <a:pt x="82" y="67"/>
                      <a:pt x="82" y="67"/>
                      <a:pt x="82" y="68"/>
                    </a:cubicBezTo>
                    <a:cubicBezTo>
                      <a:pt x="100" y="58"/>
                      <a:pt x="100" y="58"/>
                      <a:pt x="100" y="58"/>
                    </a:cubicBezTo>
                    <a:cubicBezTo>
                      <a:pt x="97" y="55"/>
                      <a:pt x="95" y="53"/>
                      <a:pt x="93" y="51"/>
                    </a:cubicBezTo>
                    <a:cubicBezTo>
                      <a:pt x="90" y="49"/>
                      <a:pt x="88" y="47"/>
                      <a:pt x="86" y="44"/>
                    </a:cubicBezTo>
                    <a:cubicBezTo>
                      <a:pt x="84" y="42"/>
                      <a:pt x="83" y="39"/>
                      <a:pt x="82" y="37"/>
                    </a:cubicBezTo>
                    <a:cubicBezTo>
                      <a:pt x="81" y="35"/>
                      <a:pt x="80" y="33"/>
                      <a:pt x="80" y="31"/>
                    </a:cubicBezTo>
                    <a:moveTo>
                      <a:pt x="145" y="27"/>
                    </a:moveTo>
                    <a:cubicBezTo>
                      <a:pt x="141" y="27"/>
                      <a:pt x="138" y="28"/>
                      <a:pt x="134" y="30"/>
                    </a:cubicBezTo>
                    <a:cubicBezTo>
                      <a:pt x="132" y="31"/>
                      <a:pt x="131" y="32"/>
                      <a:pt x="131" y="34"/>
                    </a:cubicBezTo>
                    <a:cubicBezTo>
                      <a:pt x="131" y="36"/>
                      <a:pt x="131" y="37"/>
                      <a:pt x="132" y="39"/>
                    </a:cubicBezTo>
                    <a:cubicBezTo>
                      <a:pt x="151" y="28"/>
                      <a:pt x="151" y="28"/>
                      <a:pt x="151" y="28"/>
                    </a:cubicBezTo>
                    <a:cubicBezTo>
                      <a:pt x="149" y="27"/>
                      <a:pt x="147" y="27"/>
                      <a:pt x="145" y="27"/>
                    </a:cubicBezTo>
                    <a:moveTo>
                      <a:pt x="92" y="12"/>
                    </a:moveTo>
                    <a:cubicBezTo>
                      <a:pt x="85" y="17"/>
                      <a:pt x="81" y="23"/>
                      <a:pt x="80" y="29"/>
                    </a:cubicBezTo>
                    <a:cubicBezTo>
                      <a:pt x="80" y="30"/>
                      <a:pt x="80" y="30"/>
                      <a:pt x="80" y="30"/>
                    </a:cubicBezTo>
                    <a:cubicBezTo>
                      <a:pt x="80" y="30"/>
                      <a:pt x="80" y="30"/>
                      <a:pt x="80" y="29"/>
                    </a:cubicBezTo>
                    <a:cubicBezTo>
                      <a:pt x="81" y="23"/>
                      <a:pt x="85" y="17"/>
                      <a:pt x="92" y="12"/>
                    </a:cubicBezTo>
                    <a:moveTo>
                      <a:pt x="141" y="0"/>
                    </a:moveTo>
                    <a:cubicBezTo>
                      <a:pt x="137" y="0"/>
                      <a:pt x="133" y="0"/>
                      <a:pt x="129" y="0"/>
                    </a:cubicBezTo>
                    <a:cubicBezTo>
                      <a:pt x="133" y="0"/>
                      <a:pt x="137" y="0"/>
                      <a:pt x="141" y="0"/>
                    </a:cubicBezTo>
                    <a:cubicBezTo>
                      <a:pt x="141" y="0"/>
                      <a:pt x="141" y="0"/>
                      <a:pt x="141" y="0"/>
                    </a:cubicBezTo>
                  </a:path>
                </a:pathLst>
              </a:custGeom>
              <a:solidFill>
                <a:srgbClr val="374152"/>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86" name="Google Shape;2386;p87"/>
              <p:cNvSpPr/>
              <p:nvPr/>
            </p:nvSpPr>
            <p:spPr>
              <a:xfrm>
                <a:off x="5439891" y="5583176"/>
                <a:ext cx="707856" cy="393458"/>
              </a:xfrm>
              <a:custGeom>
                <a:avLst/>
                <a:gdLst/>
                <a:ahLst/>
                <a:cxnLst/>
                <a:rect l="l" t="t" r="r" b="b"/>
                <a:pathLst>
                  <a:path w="221" h="123" extrusionOk="0">
                    <a:moveTo>
                      <a:pt x="102" y="91"/>
                    </a:moveTo>
                    <a:cubicBezTo>
                      <a:pt x="102" y="91"/>
                      <a:pt x="101" y="91"/>
                      <a:pt x="101" y="91"/>
                    </a:cubicBezTo>
                    <a:cubicBezTo>
                      <a:pt x="97" y="91"/>
                      <a:pt x="93" y="90"/>
                      <a:pt x="89" y="89"/>
                    </a:cubicBezTo>
                    <a:cubicBezTo>
                      <a:pt x="114" y="75"/>
                      <a:pt x="114" y="75"/>
                      <a:pt x="114" y="75"/>
                    </a:cubicBezTo>
                    <a:cubicBezTo>
                      <a:pt x="115" y="77"/>
                      <a:pt x="116" y="80"/>
                      <a:pt x="116" y="82"/>
                    </a:cubicBezTo>
                    <a:cubicBezTo>
                      <a:pt x="117" y="85"/>
                      <a:pt x="115" y="87"/>
                      <a:pt x="112" y="89"/>
                    </a:cubicBezTo>
                    <a:cubicBezTo>
                      <a:pt x="109" y="90"/>
                      <a:pt x="106" y="91"/>
                      <a:pt x="102" y="91"/>
                    </a:cubicBezTo>
                    <a:moveTo>
                      <a:pt x="132" y="43"/>
                    </a:moveTo>
                    <a:cubicBezTo>
                      <a:pt x="131" y="41"/>
                      <a:pt x="131" y="40"/>
                      <a:pt x="131" y="38"/>
                    </a:cubicBezTo>
                    <a:cubicBezTo>
                      <a:pt x="131" y="36"/>
                      <a:pt x="132" y="35"/>
                      <a:pt x="134" y="34"/>
                    </a:cubicBezTo>
                    <a:cubicBezTo>
                      <a:pt x="138" y="32"/>
                      <a:pt x="141" y="31"/>
                      <a:pt x="145" y="31"/>
                    </a:cubicBezTo>
                    <a:cubicBezTo>
                      <a:pt x="147" y="31"/>
                      <a:pt x="149" y="31"/>
                      <a:pt x="151" y="32"/>
                    </a:cubicBezTo>
                    <a:cubicBezTo>
                      <a:pt x="132" y="43"/>
                      <a:pt x="132" y="43"/>
                      <a:pt x="132" y="43"/>
                    </a:cubicBezTo>
                    <a:moveTo>
                      <a:pt x="206" y="0"/>
                    </a:moveTo>
                    <a:cubicBezTo>
                      <a:pt x="185" y="13"/>
                      <a:pt x="185" y="13"/>
                      <a:pt x="185" y="13"/>
                    </a:cubicBezTo>
                    <a:cubicBezTo>
                      <a:pt x="180" y="10"/>
                      <a:pt x="175" y="9"/>
                      <a:pt x="169" y="7"/>
                    </a:cubicBezTo>
                    <a:cubicBezTo>
                      <a:pt x="163" y="6"/>
                      <a:pt x="158" y="5"/>
                      <a:pt x="152" y="4"/>
                    </a:cubicBezTo>
                    <a:cubicBezTo>
                      <a:pt x="148" y="4"/>
                      <a:pt x="145" y="4"/>
                      <a:pt x="141" y="4"/>
                    </a:cubicBezTo>
                    <a:cubicBezTo>
                      <a:pt x="141" y="4"/>
                      <a:pt x="141" y="4"/>
                      <a:pt x="141" y="4"/>
                    </a:cubicBezTo>
                    <a:cubicBezTo>
                      <a:pt x="137" y="4"/>
                      <a:pt x="133" y="4"/>
                      <a:pt x="129" y="4"/>
                    </a:cubicBezTo>
                    <a:cubicBezTo>
                      <a:pt x="127" y="4"/>
                      <a:pt x="124" y="5"/>
                      <a:pt x="121" y="5"/>
                    </a:cubicBezTo>
                    <a:cubicBezTo>
                      <a:pt x="111" y="7"/>
                      <a:pt x="102" y="10"/>
                      <a:pt x="95" y="14"/>
                    </a:cubicBezTo>
                    <a:cubicBezTo>
                      <a:pt x="94" y="15"/>
                      <a:pt x="93" y="15"/>
                      <a:pt x="92" y="16"/>
                    </a:cubicBezTo>
                    <a:cubicBezTo>
                      <a:pt x="85" y="21"/>
                      <a:pt x="81" y="27"/>
                      <a:pt x="80" y="33"/>
                    </a:cubicBezTo>
                    <a:cubicBezTo>
                      <a:pt x="80" y="34"/>
                      <a:pt x="80" y="34"/>
                      <a:pt x="80" y="34"/>
                    </a:cubicBezTo>
                    <a:cubicBezTo>
                      <a:pt x="80" y="35"/>
                      <a:pt x="80" y="35"/>
                      <a:pt x="80" y="35"/>
                    </a:cubicBezTo>
                    <a:cubicBezTo>
                      <a:pt x="80" y="37"/>
                      <a:pt x="81" y="39"/>
                      <a:pt x="82" y="41"/>
                    </a:cubicBezTo>
                    <a:cubicBezTo>
                      <a:pt x="83" y="43"/>
                      <a:pt x="84" y="46"/>
                      <a:pt x="86" y="48"/>
                    </a:cubicBezTo>
                    <a:cubicBezTo>
                      <a:pt x="88" y="51"/>
                      <a:pt x="90" y="53"/>
                      <a:pt x="93" y="55"/>
                    </a:cubicBezTo>
                    <a:cubicBezTo>
                      <a:pt x="95" y="57"/>
                      <a:pt x="97" y="59"/>
                      <a:pt x="100" y="62"/>
                    </a:cubicBezTo>
                    <a:cubicBezTo>
                      <a:pt x="82" y="72"/>
                      <a:pt x="82" y="72"/>
                      <a:pt x="82" y="72"/>
                    </a:cubicBezTo>
                    <a:cubicBezTo>
                      <a:pt x="81" y="72"/>
                      <a:pt x="81" y="72"/>
                      <a:pt x="81" y="72"/>
                    </a:cubicBezTo>
                    <a:cubicBezTo>
                      <a:pt x="71" y="78"/>
                      <a:pt x="71" y="78"/>
                      <a:pt x="71" y="78"/>
                    </a:cubicBezTo>
                    <a:cubicBezTo>
                      <a:pt x="71" y="78"/>
                      <a:pt x="70" y="78"/>
                      <a:pt x="70" y="78"/>
                    </a:cubicBezTo>
                    <a:cubicBezTo>
                      <a:pt x="66" y="74"/>
                      <a:pt x="63" y="71"/>
                      <a:pt x="59" y="67"/>
                    </a:cubicBezTo>
                    <a:cubicBezTo>
                      <a:pt x="56" y="63"/>
                      <a:pt x="53" y="60"/>
                      <a:pt x="50" y="56"/>
                    </a:cubicBezTo>
                    <a:cubicBezTo>
                      <a:pt x="50" y="56"/>
                      <a:pt x="50" y="55"/>
                      <a:pt x="49" y="55"/>
                    </a:cubicBezTo>
                    <a:cubicBezTo>
                      <a:pt x="0" y="67"/>
                      <a:pt x="0" y="67"/>
                      <a:pt x="0" y="67"/>
                    </a:cubicBezTo>
                    <a:cubicBezTo>
                      <a:pt x="0" y="67"/>
                      <a:pt x="0" y="67"/>
                      <a:pt x="0" y="67"/>
                    </a:cubicBezTo>
                    <a:cubicBezTo>
                      <a:pt x="0" y="67"/>
                      <a:pt x="0" y="67"/>
                      <a:pt x="0" y="67"/>
                    </a:cubicBezTo>
                    <a:cubicBezTo>
                      <a:pt x="0" y="67"/>
                      <a:pt x="0" y="67"/>
                      <a:pt x="0" y="67"/>
                    </a:cubicBezTo>
                    <a:cubicBezTo>
                      <a:pt x="5" y="73"/>
                      <a:pt x="10" y="78"/>
                      <a:pt x="15" y="84"/>
                    </a:cubicBezTo>
                    <a:cubicBezTo>
                      <a:pt x="21" y="89"/>
                      <a:pt x="27" y="95"/>
                      <a:pt x="34" y="100"/>
                    </a:cubicBezTo>
                    <a:cubicBezTo>
                      <a:pt x="13" y="111"/>
                      <a:pt x="13" y="111"/>
                      <a:pt x="13" y="111"/>
                    </a:cubicBezTo>
                    <a:cubicBezTo>
                      <a:pt x="12" y="112"/>
                      <a:pt x="12" y="112"/>
                      <a:pt x="12" y="112"/>
                    </a:cubicBezTo>
                    <a:cubicBezTo>
                      <a:pt x="12" y="112"/>
                      <a:pt x="12" y="112"/>
                      <a:pt x="12" y="112"/>
                    </a:cubicBezTo>
                    <a:cubicBezTo>
                      <a:pt x="31" y="123"/>
                      <a:pt x="31" y="123"/>
                      <a:pt x="31" y="123"/>
                    </a:cubicBezTo>
                    <a:cubicBezTo>
                      <a:pt x="52" y="111"/>
                      <a:pt x="52" y="111"/>
                      <a:pt x="52" y="111"/>
                    </a:cubicBezTo>
                    <a:cubicBezTo>
                      <a:pt x="56" y="113"/>
                      <a:pt x="61" y="115"/>
                      <a:pt x="65" y="117"/>
                    </a:cubicBezTo>
                    <a:cubicBezTo>
                      <a:pt x="70" y="118"/>
                      <a:pt x="75" y="120"/>
                      <a:pt x="80" y="121"/>
                    </a:cubicBezTo>
                    <a:cubicBezTo>
                      <a:pt x="82" y="121"/>
                      <a:pt x="83" y="121"/>
                      <a:pt x="84" y="121"/>
                    </a:cubicBezTo>
                    <a:cubicBezTo>
                      <a:pt x="105" y="99"/>
                      <a:pt x="127" y="79"/>
                      <a:pt x="151" y="60"/>
                    </a:cubicBezTo>
                    <a:cubicBezTo>
                      <a:pt x="149" y="58"/>
                      <a:pt x="148" y="57"/>
                      <a:pt x="147" y="56"/>
                    </a:cubicBezTo>
                    <a:cubicBezTo>
                      <a:pt x="170" y="43"/>
                      <a:pt x="170" y="43"/>
                      <a:pt x="170" y="43"/>
                    </a:cubicBezTo>
                    <a:cubicBezTo>
                      <a:pt x="171" y="43"/>
                      <a:pt x="171" y="43"/>
                      <a:pt x="171" y="43"/>
                    </a:cubicBezTo>
                    <a:cubicBezTo>
                      <a:pt x="187" y="31"/>
                      <a:pt x="204" y="19"/>
                      <a:pt x="221" y="8"/>
                    </a:cubicBezTo>
                    <a:cubicBezTo>
                      <a:pt x="206" y="0"/>
                      <a:pt x="206" y="0"/>
                      <a:pt x="206" y="0"/>
                    </a:cubicBezTo>
                  </a:path>
                </a:pathLst>
              </a:custGeom>
              <a:solidFill>
                <a:srgbClr val="7F7F7F"/>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grpSp>
          <p:nvGrpSpPr>
            <p:cNvPr id="2387" name="Google Shape;2387;p87"/>
            <p:cNvGrpSpPr/>
            <p:nvPr/>
          </p:nvGrpSpPr>
          <p:grpSpPr>
            <a:xfrm>
              <a:off x="6478693" y="4897384"/>
              <a:ext cx="551576" cy="378749"/>
              <a:chOff x="6478693" y="4897384"/>
              <a:chExt cx="551576" cy="378749"/>
            </a:xfrm>
          </p:grpSpPr>
          <p:sp>
            <p:nvSpPr>
              <p:cNvPr id="2388" name="Google Shape;2388;p87"/>
              <p:cNvSpPr/>
              <p:nvPr/>
            </p:nvSpPr>
            <p:spPr>
              <a:xfrm>
                <a:off x="6478693" y="4897384"/>
                <a:ext cx="551576" cy="367717"/>
              </a:xfrm>
              <a:custGeom>
                <a:avLst/>
                <a:gdLst/>
                <a:ahLst/>
                <a:cxnLst/>
                <a:rect l="l" t="t" r="r" b="b"/>
                <a:pathLst>
                  <a:path w="172" h="115" extrusionOk="0">
                    <a:moveTo>
                      <a:pt x="172" y="41"/>
                    </a:moveTo>
                    <a:cubicBezTo>
                      <a:pt x="172" y="41"/>
                      <a:pt x="172" y="41"/>
                      <a:pt x="172" y="41"/>
                    </a:cubicBezTo>
                    <a:cubicBezTo>
                      <a:pt x="170" y="38"/>
                      <a:pt x="168" y="35"/>
                      <a:pt x="166" y="32"/>
                    </a:cubicBezTo>
                    <a:cubicBezTo>
                      <a:pt x="169" y="31"/>
                      <a:pt x="169" y="31"/>
                      <a:pt x="169" y="31"/>
                    </a:cubicBezTo>
                    <a:cubicBezTo>
                      <a:pt x="169" y="31"/>
                      <a:pt x="169" y="31"/>
                      <a:pt x="169" y="31"/>
                    </a:cubicBezTo>
                    <a:cubicBezTo>
                      <a:pt x="169" y="31"/>
                      <a:pt x="169" y="31"/>
                      <a:pt x="169" y="31"/>
                    </a:cubicBezTo>
                    <a:cubicBezTo>
                      <a:pt x="169" y="31"/>
                      <a:pt x="169" y="31"/>
                      <a:pt x="169" y="31"/>
                    </a:cubicBezTo>
                    <a:cubicBezTo>
                      <a:pt x="169" y="31"/>
                      <a:pt x="169" y="31"/>
                      <a:pt x="169" y="31"/>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55" y="0"/>
                      <a:pt x="155" y="0"/>
                      <a:pt x="155" y="0"/>
                    </a:cubicBezTo>
                    <a:cubicBezTo>
                      <a:pt x="139" y="10"/>
                      <a:pt x="139" y="10"/>
                      <a:pt x="139" y="10"/>
                    </a:cubicBezTo>
                    <a:cubicBezTo>
                      <a:pt x="135" y="8"/>
                      <a:pt x="131" y="7"/>
                      <a:pt x="127" y="6"/>
                    </a:cubicBezTo>
                    <a:cubicBezTo>
                      <a:pt x="123" y="5"/>
                      <a:pt x="118" y="4"/>
                      <a:pt x="114" y="3"/>
                    </a:cubicBezTo>
                    <a:cubicBezTo>
                      <a:pt x="106" y="3"/>
                      <a:pt x="99" y="3"/>
                      <a:pt x="91" y="4"/>
                    </a:cubicBezTo>
                    <a:cubicBezTo>
                      <a:pt x="83" y="6"/>
                      <a:pt x="77" y="8"/>
                      <a:pt x="71" y="11"/>
                    </a:cubicBezTo>
                    <a:cubicBezTo>
                      <a:pt x="65" y="15"/>
                      <a:pt x="61" y="20"/>
                      <a:pt x="60" y="25"/>
                    </a:cubicBezTo>
                    <a:cubicBezTo>
                      <a:pt x="60" y="26"/>
                      <a:pt x="60" y="26"/>
                      <a:pt x="60" y="27"/>
                    </a:cubicBezTo>
                    <a:cubicBezTo>
                      <a:pt x="60" y="27"/>
                      <a:pt x="60" y="27"/>
                      <a:pt x="60" y="27"/>
                    </a:cubicBezTo>
                    <a:cubicBezTo>
                      <a:pt x="60" y="27"/>
                      <a:pt x="60" y="27"/>
                      <a:pt x="60" y="27"/>
                    </a:cubicBezTo>
                    <a:cubicBezTo>
                      <a:pt x="60" y="27"/>
                      <a:pt x="60" y="27"/>
                      <a:pt x="60" y="27"/>
                    </a:cubicBezTo>
                    <a:cubicBezTo>
                      <a:pt x="60" y="27"/>
                      <a:pt x="60" y="27"/>
                      <a:pt x="60" y="27"/>
                    </a:cubicBezTo>
                    <a:cubicBezTo>
                      <a:pt x="60" y="27"/>
                      <a:pt x="60" y="27"/>
                      <a:pt x="60" y="27"/>
                    </a:cubicBezTo>
                    <a:cubicBezTo>
                      <a:pt x="60" y="27"/>
                      <a:pt x="60" y="27"/>
                      <a:pt x="60" y="27"/>
                    </a:cubicBezTo>
                    <a:cubicBezTo>
                      <a:pt x="60" y="27"/>
                      <a:pt x="60" y="27"/>
                      <a:pt x="60" y="27"/>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9"/>
                      <a:pt x="60" y="49"/>
                      <a:pt x="60" y="49"/>
                    </a:cubicBezTo>
                    <a:cubicBezTo>
                      <a:pt x="60" y="49"/>
                      <a:pt x="60" y="49"/>
                      <a:pt x="60" y="49"/>
                    </a:cubicBezTo>
                    <a:cubicBezTo>
                      <a:pt x="60" y="49"/>
                      <a:pt x="60" y="49"/>
                      <a:pt x="60" y="49"/>
                    </a:cubicBezTo>
                    <a:cubicBezTo>
                      <a:pt x="60" y="49"/>
                      <a:pt x="60" y="49"/>
                      <a:pt x="60" y="49"/>
                    </a:cubicBezTo>
                    <a:cubicBezTo>
                      <a:pt x="60" y="49"/>
                      <a:pt x="60" y="49"/>
                      <a:pt x="60" y="49"/>
                    </a:cubicBezTo>
                    <a:cubicBezTo>
                      <a:pt x="60" y="50"/>
                      <a:pt x="61" y="52"/>
                      <a:pt x="61" y="53"/>
                    </a:cubicBezTo>
                    <a:cubicBezTo>
                      <a:pt x="62" y="54"/>
                      <a:pt x="62" y="54"/>
                      <a:pt x="62" y="54"/>
                    </a:cubicBezTo>
                    <a:cubicBezTo>
                      <a:pt x="53" y="59"/>
                      <a:pt x="53" y="59"/>
                      <a:pt x="53" y="59"/>
                    </a:cubicBezTo>
                    <a:cubicBezTo>
                      <a:pt x="50" y="56"/>
                      <a:pt x="47" y="53"/>
                      <a:pt x="45" y="51"/>
                    </a:cubicBezTo>
                    <a:cubicBezTo>
                      <a:pt x="42" y="48"/>
                      <a:pt x="40" y="45"/>
                      <a:pt x="37" y="42"/>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3"/>
                      <a:pt x="0" y="73"/>
                      <a:pt x="0" y="73"/>
                    </a:cubicBezTo>
                    <a:cubicBezTo>
                      <a:pt x="0" y="73"/>
                      <a:pt x="0" y="73"/>
                      <a:pt x="0" y="73"/>
                    </a:cubicBezTo>
                    <a:cubicBezTo>
                      <a:pt x="0" y="73"/>
                      <a:pt x="0" y="73"/>
                      <a:pt x="0" y="73"/>
                    </a:cubicBezTo>
                    <a:cubicBezTo>
                      <a:pt x="0" y="73"/>
                      <a:pt x="0" y="73"/>
                      <a:pt x="0" y="73"/>
                    </a:cubicBezTo>
                    <a:cubicBezTo>
                      <a:pt x="3" y="76"/>
                      <a:pt x="7" y="80"/>
                      <a:pt x="10" y="84"/>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7"/>
                      <a:pt x="9" y="107"/>
                      <a:pt x="9" y="107"/>
                    </a:cubicBezTo>
                    <a:cubicBezTo>
                      <a:pt x="9" y="107"/>
                      <a:pt x="9" y="107"/>
                      <a:pt x="9" y="107"/>
                    </a:cubicBezTo>
                    <a:cubicBezTo>
                      <a:pt x="9" y="107"/>
                      <a:pt x="9" y="107"/>
                      <a:pt x="9" y="107"/>
                    </a:cubicBezTo>
                    <a:cubicBezTo>
                      <a:pt x="9" y="107"/>
                      <a:pt x="9" y="107"/>
                      <a:pt x="9" y="107"/>
                    </a:cubicBezTo>
                    <a:cubicBezTo>
                      <a:pt x="9" y="107"/>
                      <a:pt x="9" y="107"/>
                      <a:pt x="9" y="107"/>
                    </a:cubicBezTo>
                    <a:cubicBezTo>
                      <a:pt x="9" y="107"/>
                      <a:pt x="9" y="107"/>
                      <a:pt x="9" y="107"/>
                    </a:cubicBezTo>
                    <a:cubicBezTo>
                      <a:pt x="9" y="107"/>
                      <a:pt x="9" y="107"/>
                      <a:pt x="9" y="107"/>
                    </a:cubicBezTo>
                    <a:cubicBezTo>
                      <a:pt x="23" y="115"/>
                      <a:pt x="23" y="115"/>
                      <a:pt x="23" y="115"/>
                    </a:cubicBezTo>
                    <a:cubicBezTo>
                      <a:pt x="39" y="106"/>
                      <a:pt x="39" y="106"/>
                      <a:pt x="39" y="106"/>
                    </a:cubicBezTo>
                    <a:cubicBezTo>
                      <a:pt x="42" y="107"/>
                      <a:pt x="46" y="109"/>
                      <a:pt x="49" y="110"/>
                    </a:cubicBezTo>
                    <a:cubicBezTo>
                      <a:pt x="53" y="111"/>
                      <a:pt x="56" y="112"/>
                      <a:pt x="60" y="113"/>
                    </a:cubicBezTo>
                    <a:cubicBezTo>
                      <a:pt x="64" y="114"/>
                      <a:pt x="68" y="114"/>
                      <a:pt x="72" y="114"/>
                    </a:cubicBezTo>
                    <a:cubicBezTo>
                      <a:pt x="76" y="115"/>
                      <a:pt x="80" y="115"/>
                      <a:pt x="84" y="114"/>
                    </a:cubicBezTo>
                    <a:cubicBezTo>
                      <a:pt x="89" y="113"/>
                      <a:pt x="94" y="112"/>
                      <a:pt x="99" y="111"/>
                    </a:cubicBezTo>
                    <a:cubicBezTo>
                      <a:pt x="105" y="109"/>
                      <a:pt x="109" y="107"/>
                      <a:pt x="112" y="105"/>
                    </a:cubicBezTo>
                    <a:cubicBezTo>
                      <a:pt x="118" y="102"/>
                      <a:pt x="121" y="99"/>
                      <a:pt x="123" y="96"/>
                    </a:cubicBezTo>
                    <a:cubicBezTo>
                      <a:pt x="124" y="93"/>
                      <a:pt x="125" y="90"/>
                      <a:pt x="125" y="88"/>
                    </a:cubicBezTo>
                    <a:cubicBezTo>
                      <a:pt x="125" y="88"/>
                      <a:pt x="125" y="88"/>
                      <a:pt x="125" y="88"/>
                    </a:cubicBezTo>
                    <a:cubicBezTo>
                      <a:pt x="125" y="88"/>
                      <a:pt x="125" y="88"/>
                      <a:pt x="125" y="88"/>
                    </a:cubicBezTo>
                    <a:cubicBezTo>
                      <a:pt x="125" y="88"/>
                      <a:pt x="125" y="88"/>
                      <a:pt x="125" y="88"/>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6"/>
                      <a:pt x="125" y="66"/>
                      <a:pt x="125" y="66"/>
                    </a:cubicBezTo>
                    <a:cubicBezTo>
                      <a:pt x="125" y="66"/>
                      <a:pt x="125" y="66"/>
                      <a:pt x="125" y="66"/>
                    </a:cubicBezTo>
                    <a:cubicBezTo>
                      <a:pt x="125" y="66"/>
                      <a:pt x="125" y="66"/>
                      <a:pt x="125" y="66"/>
                    </a:cubicBezTo>
                    <a:cubicBezTo>
                      <a:pt x="125" y="66"/>
                      <a:pt x="125" y="66"/>
                      <a:pt x="125" y="66"/>
                    </a:cubicBezTo>
                    <a:cubicBezTo>
                      <a:pt x="125" y="66"/>
                      <a:pt x="125" y="66"/>
                      <a:pt x="125" y="66"/>
                    </a:cubicBezTo>
                    <a:cubicBezTo>
                      <a:pt x="125" y="66"/>
                      <a:pt x="125" y="66"/>
                      <a:pt x="125" y="66"/>
                    </a:cubicBezTo>
                    <a:cubicBezTo>
                      <a:pt x="125" y="66"/>
                      <a:pt x="125" y="66"/>
                      <a:pt x="125" y="66"/>
                    </a:cubicBezTo>
                    <a:cubicBezTo>
                      <a:pt x="125" y="66"/>
                      <a:pt x="125" y="66"/>
                      <a:pt x="125" y="66"/>
                    </a:cubicBezTo>
                    <a:cubicBezTo>
                      <a:pt x="125" y="66"/>
                      <a:pt x="125" y="66"/>
                      <a:pt x="125" y="66"/>
                    </a:cubicBezTo>
                    <a:cubicBezTo>
                      <a:pt x="125" y="65"/>
                      <a:pt x="125" y="64"/>
                      <a:pt x="124" y="63"/>
                    </a:cubicBezTo>
                    <a:cubicBezTo>
                      <a:pt x="124" y="61"/>
                      <a:pt x="123" y="59"/>
                      <a:pt x="123" y="58"/>
                    </a:cubicBezTo>
                    <a:cubicBezTo>
                      <a:pt x="128" y="54"/>
                      <a:pt x="128" y="54"/>
                      <a:pt x="128" y="54"/>
                    </a:cubicBezTo>
                    <a:cubicBezTo>
                      <a:pt x="130" y="57"/>
                      <a:pt x="132" y="59"/>
                      <a:pt x="133" y="61"/>
                    </a:cubicBezTo>
                    <a:cubicBezTo>
                      <a:pt x="135" y="63"/>
                      <a:pt x="136" y="66"/>
                      <a:pt x="138" y="68"/>
                    </a:cubicBezTo>
                    <a:cubicBezTo>
                      <a:pt x="144" y="67"/>
                      <a:pt x="150" y="67"/>
                      <a:pt x="155" y="66"/>
                    </a:cubicBezTo>
                    <a:cubicBezTo>
                      <a:pt x="161" y="65"/>
                      <a:pt x="166" y="64"/>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1"/>
                      <a:pt x="172" y="41"/>
                      <a:pt x="172" y="41"/>
                    </a:cubicBezTo>
                    <a:cubicBezTo>
                      <a:pt x="172" y="41"/>
                      <a:pt x="172" y="41"/>
                      <a:pt x="172" y="41"/>
                    </a:cubicBezTo>
                    <a:cubicBezTo>
                      <a:pt x="172" y="41"/>
                      <a:pt x="172" y="41"/>
                      <a:pt x="172" y="41"/>
                    </a:cubicBezTo>
                    <a:cubicBezTo>
                      <a:pt x="172" y="41"/>
                      <a:pt x="172" y="41"/>
                      <a:pt x="172" y="41"/>
                    </a:cubicBezTo>
                    <a:cubicBezTo>
                      <a:pt x="172" y="41"/>
                      <a:pt x="172" y="41"/>
                      <a:pt x="172" y="41"/>
                    </a:cubicBezTo>
                  </a:path>
                </a:pathLst>
              </a:custGeom>
              <a:solidFill>
                <a:srgbClr val="C46457"/>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89" name="Google Shape;2389;p87"/>
              <p:cNvSpPr/>
              <p:nvPr/>
            </p:nvSpPr>
            <p:spPr>
              <a:xfrm>
                <a:off x="6478693" y="4897384"/>
                <a:ext cx="551576" cy="297851"/>
              </a:xfrm>
              <a:custGeom>
                <a:avLst/>
                <a:gdLst/>
                <a:ahLst/>
                <a:cxnLst/>
                <a:rect l="l" t="t" r="r" b="b"/>
                <a:pathLst>
                  <a:path w="172" h="93" extrusionOk="0">
                    <a:moveTo>
                      <a:pt x="39" y="84"/>
                    </a:moveTo>
                    <a:cubicBezTo>
                      <a:pt x="23" y="93"/>
                      <a:pt x="23" y="93"/>
                      <a:pt x="23" y="93"/>
                    </a:cubicBezTo>
                    <a:cubicBezTo>
                      <a:pt x="9" y="85"/>
                      <a:pt x="9" y="85"/>
                      <a:pt x="9" y="85"/>
                    </a:cubicBezTo>
                    <a:cubicBezTo>
                      <a:pt x="25" y="75"/>
                      <a:pt x="25" y="75"/>
                      <a:pt x="25" y="75"/>
                    </a:cubicBezTo>
                    <a:cubicBezTo>
                      <a:pt x="20" y="71"/>
                      <a:pt x="16" y="67"/>
                      <a:pt x="12" y="63"/>
                    </a:cubicBezTo>
                    <a:cubicBezTo>
                      <a:pt x="8" y="59"/>
                      <a:pt x="4" y="55"/>
                      <a:pt x="0" y="51"/>
                    </a:cubicBezTo>
                    <a:cubicBezTo>
                      <a:pt x="37" y="42"/>
                      <a:pt x="37" y="42"/>
                      <a:pt x="37" y="42"/>
                    </a:cubicBezTo>
                    <a:cubicBezTo>
                      <a:pt x="40" y="45"/>
                      <a:pt x="42" y="48"/>
                      <a:pt x="45" y="51"/>
                    </a:cubicBezTo>
                    <a:cubicBezTo>
                      <a:pt x="47" y="53"/>
                      <a:pt x="50" y="56"/>
                      <a:pt x="53" y="59"/>
                    </a:cubicBezTo>
                    <a:cubicBezTo>
                      <a:pt x="75" y="47"/>
                      <a:pt x="75" y="47"/>
                      <a:pt x="75" y="47"/>
                    </a:cubicBezTo>
                    <a:cubicBezTo>
                      <a:pt x="73" y="45"/>
                      <a:pt x="71" y="43"/>
                      <a:pt x="70" y="42"/>
                    </a:cubicBezTo>
                    <a:cubicBezTo>
                      <a:pt x="68" y="40"/>
                      <a:pt x="66" y="38"/>
                      <a:pt x="65" y="37"/>
                    </a:cubicBezTo>
                    <a:cubicBezTo>
                      <a:pt x="63" y="35"/>
                      <a:pt x="62" y="33"/>
                      <a:pt x="61" y="31"/>
                    </a:cubicBezTo>
                    <a:cubicBezTo>
                      <a:pt x="61" y="29"/>
                      <a:pt x="60" y="27"/>
                      <a:pt x="60" y="25"/>
                    </a:cubicBezTo>
                    <a:cubicBezTo>
                      <a:pt x="61" y="20"/>
                      <a:pt x="65" y="15"/>
                      <a:pt x="71" y="11"/>
                    </a:cubicBezTo>
                    <a:cubicBezTo>
                      <a:pt x="77" y="8"/>
                      <a:pt x="83" y="6"/>
                      <a:pt x="91" y="4"/>
                    </a:cubicBezTo>
                    <a:cubicBezTo>
                      <a:pt x="99" y="3"/>
                      <a:pt x="106" y="3"/>
                      <a:pt x="114" y="3"/>
                    </a:cubicBezTo>
                    <a:cubicBezTo>
                      <a:pt x="118" y="4"/>
                      <a:pt x="123" y="5"/>
                      <a:pt x="127" y="6"/>
                    </a:cubicBezTo>
                    <a:cubicBezTo>
                      <a:pt x="131" y="7"/>
                      <a:pt x="135" y="8"/>
                      <a:pt x="139" y="10"/>
                    </a:cubicBezTo>
                    <a:cubicBezTo>
                      <a:pt x="155" y="0"/>
                      <a:pt x="155" y="0"/>
                      <a:pt x="155" y="0"/>
                    </a:cubicBezTo>
                    <a:cubicBezTo>
                      <a:pt x="169" y="9"/>
                      <a:pt x="169" y="9"/>
                      <a:pt x="169" y="9"/>
                    </a:cubicBezTo>
                    <a:cubicBezTo>
                      <a:pt x="152" y="18"/>
                      <a:pt x="152" y="18"/>
                      <a:pt x="152" y="18"/>
                    </a:cubicBezTo>
                    <a:cubicBezTo>
                      <a:pt x="157" y="22"/>
                      <a:pt x="161" y="25"/>
                      <a:pt x="164" y="29"/>
                    </a:cubicBezTo>
                    <a:cubicBezTo>
                      <a:pt x="167" y="33"/>
                      <a:pt x="169" y="37"/>
                      <a:pt x="172" y="41"/>
                    </a:cubicBezTo>
                    <a:cubicBezTo>
                      <a:pt x="166" y="42"/>
                      <a:pt x="161" y="43"/>
                      <a:pt x="155" y="44"/>
                    </a:cubicBezTo>
                    <a:cubicBezTo>
                      <a:pt x="150" y="44"/>
                      <a:pt x="144" y="45"/>
                      <a:pt x="138" y="46"/>
                    </a:cubicBezTo>
                    <a:cubicBezTo>
                      <a:pt x="136" y="43"/>
                      <a:pt x="135" y="41"/>
                      <a:pt x="133" y="39"/>
                    </a:cubicBezTo>
                    <a:cubicBezTo>
                      <a:pt x="132" y="37"/>
                      <a:pt x="130" y="34"/>
                      <a:pt x="128" y="32"/>
                    </a:cubicBezTo>
                    <a:cubicBezTo>
                      <a:pt x="110" y="42"/>
                      <a:pt x="110" y="42"/>
                      <a:pt x="110" y="42"/>
                    </a:cubicBezTo>
                    <a:cubicBezTo>
                      <a:pt x="114" y="46"/>
                      <a:pt x="117" y="49"/>
                      <a:pt x="119" y="52"/>
                    </a:cubicBezTo>
                    <a:cubicBezTo>
                      <a:pt x="122" y="56"/>
                      <a:pt x="124" y="60"/>
                      <a:pt x="124" y="63"/>
                    </a:cubicBezTo>
                    <a:cubicBezTo>
                      <a:pt x="125" y="67"/>
                      <a:pt x="125" y="70"/>
                      <a:pt x="123" y="74"/>
                    </a:cubicBezTo>
                    <a:cubicBezTo>
                      <a:pt x="121" y="77"/>
                      <a:pt x="118" y="80"/>
                      <a:pt x="112" y="83"/>
                    </a:cubicBezTo>
                    <a:cubicBezTo>
                      <a:pt x="109" y="85"/>
                      <a:pt x="105" y="87"/>
                      <a:pt x="99" y="89"/>
                    </a:cubicBezTo>
                    <a:cubicBezTo>
                      <a:pt x="94" y="90"/>
                      <a:pt x="89" y="91"/>
                      <a:pt x="84" y="92"/>
                    </a:cubicBezTo>
                    <a:cubicBezTo>
                      <a:pt x="80" y="92"/>
                      <a:pt x="76" y="93"/>
                      <a:pt x="72" y="92"/>
                    </a:cubicBezTo>
                    <a:cubicBezTo>
                      <a:pt x="68" y="92"/>
                      <a:pt x="64" y="92"/>
                      <a:pt x="60" y="91"/>
                    </a:cubicBezTo>
                    <a:cubicBezTo>
                      <a:pt x="56" y="90"/>
                      <a:pt x="53" y="89"/>
                      <a:pt x="49" y="88"/>
                    </a:cubicBezTo>
                    <a:cubicBezTo>
                      <a:pt x="46" y="87"/>
                      <a:pt x="42" y="85"/>
                      <a:pt x="39" y="84"/>
                    </a:cubicBezTo>
                    <a:moveTo>
                      <a:pt x="114" y="24"/>
                    </a:moveTo>
                    <a:cubicBezTo>
                      <a:pt x="109" y="23"/>
                      <a:pt x="105" y="24"/>
                      <a:pt x="101" y="26"/>
                    </a:cubicBezTo>
                    <a:cubicBezTo>
                      <a:pt x="99" y="27"/>
                      <a:pt x="98" y="28"/>
                      <a:pt x="98" y="29"/>
                    </a:cubicBezTo>
                    <a:cubicBezTo>
                      <a:pt x="98" y="30"/>
                      <a:pt x="99" y="31"/>
                      <a:pt x="99" y="32"/>
                    </a:cubicBezTo>
                    <a:cubicBezTo>
                      <a:pt x="114" y="24"/>
                      <a:pt x="114" y="24"/>
                      <a:pt x="114" y="24"/>
                    </a:cubicBezTo>
                    <a:moveTo>
                      <a:pt x="85" y="57"/>
                    </a:moveTo>
                    <a:cubicBezTo>
                      <a:pt x="67" y="67"/>
                      <a:pt x="67" y="67"/>
                      <a:pt x="67" y="67"/>
                    </a:cubicBezTo>
                    <a:cubicBezTo>
                      <a:pt x="70" y="68"/>
                      <a:pt x="73" y="69"/>
                      <a:pt x="76" y="69"/>
                    </a:cubicBezTo>
                    <a:cubicBezTo>
                      <a:pt x="79" y="69"/>
                      <a:pt x="82" y="68"/>
                      <a:pt x="84" y="67"/>
                    </a:cubicBezTo>
                    <a:cubicBezTo>
                      <a:pt x="87" y="65"/>
                      <a:pt x="88" y="64"/>
                      <a:pt x="87" y="62"/>
                    </a:cubicBezTo>
                    <a:cubicBezTo>
                      <a:pt x="87" y="60"/>
                      <a:pt x="87" y="58"/>
                      <a:pt x="85" y="57"/>
                    </a:cubicBezTo>
                  </a:path>
                </a:pathLst>
              </a:custGeom>
              <a:solidFill>
                <a:srgbClr val="E37965"/>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90" name="Google Shape;2390;p87"/>
              <p:cNvSpPr/>
              <p:nvPr/>
            </p:nvSpPr>
            <p:spPr>
              <a:xfrm>
                <a:off x="6478693" y="5000345"/>
                <a:ext cx="551576" cy="275788"/>
              </a:xfrm>
              <a:custGeom>
                <a:avLst/>
                <a:gdLst/>
                <a:ahLst/>
                <a:cxnLst/>
                <a:rect l="l" t="t" r="r" b="b"/>
                <a:pathLst>
                  <a:path w="172" h="86" extrusionOk="0">
                    <a:moveTo>
                      <a:pt x="125" y="58"/>
                    </a:moveTo>
                    <a:cubicBezTo>
                      <a:pt x="124" y="60"/>
                      <a:pt x="124" y="62"/>
                      <a:pt x="123" y="64"/>
                    </a:cubicBezTo>
                    <a:cubicBezTo>
                      <a:pt x="121" y="67"/>
                      <a:pt x="118" y="70"/>
                      <a:pt x="112" y="73"/>
                    </a:cubicBezTo>
                    <a:cubicBezTo>
                      <a:pt x="109" y="75"/>
                      <a:pt x="105" y="77"/>
                      <a:pt x="99" y="79"/>
                    </a:cubicBezTo>
                    <a:cubicBezTo>
                      <a:pt x="94" y="80"/>
                      <a:pt x="89" y="81"/>
                      <a:pt x="84" y="82"/>
                    </a:cubicBezTo>
                    <a:cubicBezTo>
                      <a:pt x="82" y="82"/>
                      <a:pt x="79" y="83"/>
                      <a:pt x="76" y="83"/>
                    </a:cubicBezTo>
                    <a:cubicBezTo>
                      <a:pt x="75" y="83"/>
                      <a:pt x="73" y="83"/>
                      <a:pt x="72" y="82"/>
                    </a:cubicBezTo>
                    <a:cubicBezTo>
                      <a:pt x="68" y="82"/>
                      <a:pt x="64" y="82"/>
                      <a:pt x="60" y="81"/>
                    </a:cubicBezTo>
                    <a:cubicBezTo>
                      <a:pt x="56" y="80"/>
                      <a:pt x="53" y="79"/>
                      <a:pt x="49" y="78"/>
                    </a:cubicBezTo>
                    <a:cubicBezTo>
                      <a:pt x="46" y="77"/>
                      <a:pt x="42" y="75"/>
                      <a:pt x="39" y="74"/>
                    </a:cubicBezTo>
                    <a:cubicBezTo>
                      <a:pt x="23" y="83"/>
                      <a:pt x="23" y="83"/>
                      <a:pt x="23" y="83"/>
                    </a:cubicBezTo>
                    <a:cubicBezTo>
                      <a:pt x="12" y="76"/>
                      <a:pt x="12" y="76"/>
                      <a:pt x="12" y="76"/>
                    </a:cubicBezTo>
                    <a:cubicBezTo>
                      <a:pt x="9" y="78"/>
                      <a:pt x="9" y="78"/>
                      <a:pt x="9" y="78"/>
                    </a:cubicBezTo>
                    <a:cubicBezTo>
                      <a:pt x="23" y="86"/>
                      <a:pt x="23" y="86"/>
                      <a:pt x="23" y="86"/>
                    </a:cubicBezTo>
                    <a:cubicBezTo>
                      <a:pt x="39" y="77"/>
                      <a:pt x="39" y="77"/>
                      <a:pt x="39" y="77"/>
                    </a:cubicBezTo>
                    <a:cubicBezTo>
                      <a:pt x="42" y="78"/>
                      <a:pt x="46" y="80"/>
                      <a:pt x="49" y="81"/>
                    </a:cubicBezTo>
                    <a:cubicBezTo>
                      <a:pt x="53" y="82"/>
                      <a:pt x="56" y="83"/>
                      <a:pt x="60" y="84"/>
                    </a:cubicBezTo>
                    <a:cubicBezTo>
                      <a:pt x="64" y="85"/>
                      <a:pt x="68" y="85"/>
                      <a:pt x="72" y="86"/>
                    </a:cubicBezTo>
                    <a:cubicBezTo>
                      <a:pt x="73" y="86"/>
                      <a:pt x="75" y="86"/>
                      <a:pt x="76" y="86"/>
                    </a:cubicBezTo>
                    <a:cubicBezTo>
                      <a:pt x="79" y="86"/>
                      <a:pt x="82" y="85"/>
                      <a:pt x="84" y="85"/>
                    </a:cubicBezTo>
                    <a:cubicBezTo>
                      <a:pt x="89" y="84"/>
                      <a:pt x="94" y="83"/>
                      <a:pt x="99" y="82"/>
                    </a:cubicBezTo>
                    <a:cubicBezTo>
                      <a:pt x="105" y="80"/>
                      <a:pt x="109" y="79"/>
                      <a:pt x="112" y="76"/>
                    </a:cubicBezTo>
                    <a:cubicBezTo>
                      <a:pt x="118" y="73"/>
                      <a:pt x="121" y="70"/>
                      <a:pt x="123" y="67"/>
                    </a:cubicBezTo>
                    <a:cubicBezTo>
                      <a:pt x="124" y="64"/>
                      <a:pt x="125" y="61"/>
                      <a:pt x="125" y="58"/>
                    </a:cubicBezTo>
                    <a:moveTo>
                      <a:pt x="9" y="54"/>
                    </a:moveTo>
                    <a:cubicBezTo>
                      <a:pt x="9" y="54"/>
                      <a:pt x="9" y="54"/>
                      <a:pt x="9" y="54"/>
                    </a:cubicBezTo>
                    <a:cubicBezTo>
                      <a:pt x="9" y="54"/>
                      <a:pt x="9" y="54"/>
                      <a:pt x="9" y="54"/>
                    </a:cubicBezTo>
                    <a:cubicBezTo>
                      <a:pt x="9" y="54"/>
                      <a:pt x="9" y="54"/>
                      <a:pt x="9" y="54"/>
                    </a:cubicBezTo>
                    <a:moveTo>
                      <a:pt x="2" y="43"/>
                    </a:moveTo>
                    <a:cubicBezTo>
                      <a:pt x="0" y="44"/>
                      <a:pt x="0" y="44"/>
                      <a:pt x="0" y="44"/>
                    </a:cubicBezTo>
                    <a:cubicBezTo>
                      <a:pt x="3" y="47"/>
                      <a:pt x="6" y="50"/>
                      <a:pt x="9" y="54"/>
                    </a:cubicBezTo>
                    <a:cubicBezTo>
                      <a:pt x="9" y="54"/>
                      <a:pt x="9" y="54"/>
                      <a:pt x="9" y="54"/>
                    </a:cubicBezTo>
                    <a:cubicBezTo>
                      <a:pt x="9" y="54"/>
                      <a:pt x="9" y="54"/>
                      <a:pt x="9" y="54"/>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9" y="53"/>
                      <a:pt x="9" y="53"/>
                      <a:pt x="9" y="53"/>
                    </a:cubicBezTo>
                    <a:cubicBezTo>
                      <a:pt x="10" y="52"/>
                      <a:pt x="10" y="52"/>
                      <a:pt x="10" y="52"/>
                    </a:cubicBezTo>
                    <a:cubicBezTo>
                      <a:pt x="8" y="49"/>
                      <a:pt x="5" y="46"/>
                      <a:pt x="2" y="43"/>
                    </a:cubicBezTo>
                    <a:moveTo>
                      <a:pt x="128" y="22"/>
                    </a:moveTo>
                    <a:cubicBezTo>
                      <a:pt x="123" y="26"/>
                      <a:pt x="123" y="26"/>
                      <a:pt x="123" y="26"/>
                    </a:cubicBezTo>
                    <a:cubicBezTo>
                      <a:pt x="123" y="26"/>
                      <a:pt x="123" y="27"/>
                      <a:pt x="124" y="28"/>
                    </a:cubicBezTo>
                    <a:cubicBezTo>
                      <a:pt x="128" y="26"/>
                      <a:pt x="128" y="26"/>
                      <a:pt x="128" y="26"/>
                    </a:cubicBezTo>
                    <a:cubicBezTo>
                      <a:pt x="130" y="28"/>
                      <a:pt x="132" y="30"/>
                      <a:pt x="133" y="32"/>
                    </a:cubicBezTo>
                    <a:cubicBezTo>
                      <a:pt x="135" y="34"/>
                      <a:pt x="136" y="37"/>
                      <a:pt x="138" y="39"/>
                    </a:cubicBezTo>
                    <a:cubicBezTo>
                      <a:pt x="144" y="38"/>
                      <a:pt x="150" y="38"/>
                      <a:pt x="155" y="37"/>
                    </a:cubicBezTo>
                    <a:cubicBezTo>
                      <a:pt x="161" y="36"/>
                      <a:pt x="166" y="35"/>
                      <a:pt x="172" y="35"/>
                    </a:cubicBezTo>
                    <a:cubicBezTo>
                      <a:pt x="171" y="34"/>
                      <a:pt x="171" y="33"/>
                      <a:pt x="170" y="32"/>
                    </a:cubicBezTo>
                    <a:cubicBezTo>
                      <a:pt x="165" y="32"/>
                      <a:pt x="160" y="33"/>
                      <a:pt x="155" y="34"/>
                    </a:cubicBezTo>
                    <a:cubicBezTo>
                      <a:pt x="150" y="35"/>
                      <a:pt x="144" y="35"/>
                      <a:pt x="138" y="36"/>
                    </a:cubicBezTo>
                    <a:cubicBezTo>
                      <a:pt x="136" y="34"/>
                      <a:pt x="135" y="31"/>
                      <a:pt x="133" y="29"/>
                    </a:cubicBezTo>
                    <a:cubicBezTo>
                      <a:pt x="132" y="27"/>
                      <a:pt x="130" y="25"/>
                      <a:pt x="128" y="22"/>
                    </a:cubicBezTo>
                    <a:moveTo>
                      <a:pt x="60" y="18"/>
                    </a:moveTo>
                    <a:cubicBezTo>
                      <a:pt x="60" y="18"/>
                      <a:pt x="60" y="18"/>
                      <a:pt x="60" y="19"/>
                    </a:cubicBezTo>
                    <a:cubicBezTo>
                      <a:pt x="60" y="20"/>
                      <a:pt x="60" y="21"/>
                      <a:pt x="61" y="23"/>
                    </a:cubicBezTo>
                    <a:cubicBezTo>
                      <a:pt x="62" y="22"/>
                      <a:pt x="62" y="22"/>
                      <a:pt x="62" y="22"/>
                    </a:cubicBezTo>
                    <a:cubicBezTo>
                      <a:pt x="61" y="21"/>
                      <a:pt x="61" y="21"/>
                      <a:pt x="61" y="21"/>
                    </a:cubicBezTo>
                    <a:cubicBezTo>
                      <a:pt x="61" y="20"/>
                      <a:pt x="61" y="19"/>
                      <a:pt x="60" y="18"/>
                    </a:cubicBezTo>
                    <a:moveTo>
                      <a:pt x="166" y="0"/>
                    </a:moveTo>
                    <a:cubicBezTo>
                      <a:pt x="166" y="0"/>
                      <a:pt x="166" y="0"/>
                      <a:pt x="166" y="0"/>
                    </a:cubicBezTo>
                    <a:cubicBezTo>
                      <a:pt x="166" y="1"/>
                      <a:pt x="167" y="2"/>
                      <a:pt x="168" y="3"/>
                    </a:cubicBezTo>
                    <a:cubicBezTo>
                      <a:pt x="169" y="2"/>
                      <a:pt x="169" y="2"/>
                      <a:pt x="169" y="2"/>
                    </a:cubicBezTo>
                    <a:cubicBezTo>
                      <a:pt x="166" y="0"/>
                      <a:pt x="166" y="0"/>
                      <a:pt x="166" y="0"/>
                    </a:cubicBezTo>
                  </a:path>
                </a:pathLst>
              </a:custGeom>
              <a:solidFill>
                <a:srgbClr val="3B434A"/>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91" name="Google Shape;2391;p87"/>
              <p:cNvSpPr/>
              <p:nvPr/>
            </p:nvSpPr>
            <p:spPr>
              <a:xfrm>
                <a:off x="6478693" y="4897384"/>
                <a:ext cx="551576" cy="367717"/>
              </a:xfrm>
              <a:custGeom>
                <a:avLst/>
                <a:gdLst/>
                <a:ahLst/>
                <a:cxnLst/>
                <a:rect l="l" t="t" r="r" b="b"/>
                <a:pathLst>
                  <a:path w="172" h="115" extrusionOk="0">
                    <a:moveTo>
                      <a:pt x="125" y="67"/>
                    </a:moveTo>
                    <a:cubicBezTo>
                      <a:pt x="125" y="69"/>
                      <a:pt x="124" y="71"/>
                      <a:pt x="123" y="74"/>
                    </a:cubicBezTo>
                    <a:cubicBezTo>
                      <a:pt x="121" y="77"/>
                      <a:pt x="118" y="80"/>
                      <a:pt x="112" y="83"/>
                    </a:cubicBezTo>
                    <a:cubicBezTo>
                      <a:pt x="109" y="85"/>
                      <a:pt x="105" y="87"/>
                      <a:pt x="99" y="89"/>
                    </a:cubicBezTo>
                    <a:cubicBezTo>
                      <a:pt x="94" y="90"/>
                      <a:pt x="89" y="91"/>
                      <a:pt x="84" y="92"/>
                    </a:cubicBezTo>
                    <a:cubicBezTo>
                      <a:pt x="82" y="92"/>
                      <a:pt x="79" y="92"/>
                      <a:pt x="76" y="92"/>
                    </a:cubicBezTo>
                    <a:cubicBezTo>
                      <a:pt x="75" y="92"/>
                      <a:pt x="73" y="92"/>
                      <a:pt x="72" y="92"/>
                    </a:cubicBezTo>
                    <a:cubicBezTo>
                      <a:pt x="68" y="92"/>
                      <a:pt x="64" y="92"/>
                      <a:pt x="60" y="91"/>
                    </a:cubicBezTo>
                    <a:cubicBezTo>
                      <a:pt x="56" y="90"/>
                      <a:pt x="53" y="89"/>
                      <a:pt x="49" y="88"/>
                    </a:cubicBezTo>
                    <a:cubicBezTo>
                      <a:pt x="46" y="87"/>
                      <a:pt x="42" y="85"/>
                      <a:pt x="39" y="84"/>
                    </a:cubicBezTo>
                    <a:cubicBezTo>
                      <a:pt x="23" y="93"/>
                      <a:pt x="23" y="93"/>
                      <a:pt x="23" y="93"/>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5"/>
                      <a:pt x="9" y="85"/>
                      <a:pt x="9" y="85"/>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6"/>
                      <a:pt x="9" y="86"/>
                      <a:pt x="9" y="86"/>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8"/>
                      <a:pt x="9" y="88"/>
                      <a:pt x="9" y="88"/>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89"/>
                      <a:pt x="9" y="89"/>
                      <a:pt x="9" y="89"/>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0"/>
                      <a:pt x="9" y="90"/>
                      <a:pt x="9" y="90"/>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1"/>
                      <a:pt x="9" y="91"/>
                      <a:pt x="9" y="91"/>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2"/>
                      <a:pt x="9" y="92"/>
                      <a:pt x="9" y="92"/>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3"/>
                      <a:pt x="9" y="93"/>
                      <a:pt x="9" y="93"/>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4"/>
                      <a:pt x="9" y="94"/>
                      <a:pt x="9" y="94"/>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5"/>
                      <a:pt x="9" y="95"/>
                      <a:pt x="9" y="95"/>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6"/>
                      <a:pt x="9" y="96"/>
                      <a:pt x="9" y="96"/>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7"/>
                      <a:pt x="9" y="97"/>
                      <a:pt x="9" y="97"/>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8"/>
                      <a:pt x="9" y="98"/>
                      <a:pt x="9" y="98"/>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99"/>
                      <a:pt x="9" y="99"/>
                      <a:pt x="9" y="99"/>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0"/>
                      <a:pt x="9" y="100"/>
                      <a:pt x="9" y="100"/>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1"/>
                      <a:pt x="9" y="101"/>
                      <a:pt x="9" y="101"/>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2"/>
                      <a:pt x="9" y="102"/>
                      <a:pt x="9" y="102"/>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3"/>
                      <a:pt x="9" y="103"/>
                      <a:pt x="9" y="103"/>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4"/>
                      <a:pt x="9" y="104"/>
                      <a:pt x="9" y="104"/>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5"/>
                      <a:pt x="9" y="105"/>
                      <a:pt x="9" y="105"/>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6"/>
                      <a:pt x="9" y="106"/>
                      <a:pt x="9" y="106"/>
                    </a:cubicBezTo>
                    <a:cubicBezTo>
                      <a:pt x="9" y="107"/>
                      <a:pt x="9" y="107"/>
                      <a:pt x="9" y="107"/>
                    </a:cubicBezTo>
                    <a:cubicBezTo>
                      <a:pt x="9" y="107"/>
                      <a:pt x="9" y="107"/>
                      <a:pt x="9" y="107"/>
                    </a:cubicBezTo>
                    <a:cubicBezTo>
                      <a:pt x="9" y="107"/>
                      <a:pt x="9" y="107"/>
                      <a:pt x="9" y="107"/>
                    </a:cubicBezTo>
                    <a:cubicBezTo>
                      <a:pt x="9" y="107"/>
                      <a:pt x="9" y="107"/>
                      <a:pt x="9" y="107"/>
                    </a:cubicBezTo>
                    <a:cubicBezTo>
                      <a:pt x="9" y="107"/>
                      <a:pt x="9" y="107"/>
                      <a:pt x="9" y="107"/>
                    </a:cubicBezTo>
                    <a:cubicBezTo>
                      <a:pt x="9" y="107"/>
                      <a:pt x="9" y="107"/>
                      <a:pt x="9" y="107"/>
                    </a:cubicBezTo>
                    <a:cubicBezTo>
                      <a:pt x="9" y="107"/>
                      <a:pt x="9" y="107"/>
                      <a:pt x="9" y="107"/>
                    </a:cubicBezTo>
                    <a:cubicBezTo>
                      <a:pt x="12" y="108"/>
                      <a:pt x="12" y="108"/>
                      <a:pt x="12" y="108"/>
                    </a:cubicBezTo>
                    <a:cubicBezTo>
                      <a:pt x="23" y="115"/>
                      <a:pt x="23" y="115"/>
                      <a:pt x="23" y="115"/>
                    </a:cubicBezTo>
                    <a:cubicBezTo>
                      <a:pt x="39" y="106"/>
                      <a:pt x="39" y="106"/>
                      <a:pt x="39" y="106"/>
                    </a:cubicBezTo>
                    <a:cubicBezTo>
                      <a:pt x="42" y="107"/>
                      <a:pt x="46" y="109"/>
                      <a:pt x="49" y="110"/>
                    </a:cubicBezTo>
                    <a:cubicBezTo>
                      <a:pt x="53" y="111"/>
                      <a:pt x="56" y="112"/>
                      <a:pt x="60" y="113"/>
                    </a:cubicBezTo>
                    <a:cubicBezTo>
                      <a:pt x="64" y="114"/>
                      <a:pt x="68" y="114"/>
                      <a:pt x="72" y="114"/>
                    </a:cubicBezTo>
                    <a:cubicBezTo>
                      <a:pt x="73" y="115"/>
                      <a:pt x="75" y="115"/>
                      <a:pt x="76" y="115"/>
                    </a:cubicBezTo>
                    <a:cubicBezTo>
                      <a:pt x="79" y="115"/>
                      <a:pt x="82" y="114"/>
                      <a:pt x="84" y="114"/>
                    </a:cubicBezTo>
                    <a:cubicBezTo>
                      <a:pt x="89" y="113"/>
                      <a:pt x="94" y="112"/>
                      <a:pt x="99" y="111"/>
                    </a:cubicBezTo>
                    <a:cubicBezTo>
                      <a:pt x="105" y="109"/>
                      <a:pt x="109" y="107"/>
                      <a:pt x="112" y="105"/>
                    </a:cubicBezTo>
                    <a:cubicBezTo>
                      <a:pt x="118" y="102"/>
                      <a:pt x="121" y="99"/>
                      <a:pt x="123" y="96"/>
                    </a:cubicBezTo>
                    <a:cubicBezTo>
                      <a:pt x="124" y="94"/>
                      <a:pt x="124" y="92"/>
                      <a:pt x="125" y="90"/>
                    </a:cubicBezTo>
                    <a:cubicBezTo>
                      <a:pt x="125" y="89"/>
                      <a:pt x="125" y="88"/>
                      <a:pt x="125" y="88"/>
                    </a:cubicBezTo>
                    <a:cubicBezTo>
                      <a:pt x="125" y="88"/>
                      <a:pt x="125" y="88"/>
                      <a:pt x="125" y="88"/>
                    </a:cubicBezTo>
                    <a:cubicBezTo>
                      <a:pt x="125" y="88"/>
                      <a:pt x="125" y="88"/>
                      <a:pt x="125" y="88"/>
                    </a:cubicBezTo>
                    <a:cubicBezTo>
                      <a:pt x="125" y="88"/>
                      <a:pt x="125" y="88"/>
                      <a:pt x="125" y="88"/>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7"/>
                      <a:pt x="125" y="87"/>
                      <a:pt x="125" y="87"/>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6"/>
                      <a:pt x="125" y="86"/>
                      <a:pt x="125" y="86"/>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4"/>
                      <a:pt x="125" y="84"/>
                      <a:pt x="125" y="84"/>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3"/>
                      <a:pt x="125" y="83"/>
                      <a:pt x="125" y="83"/>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2"/>
                      <a:pt x="125" y="82"/>
                      <a:pt x="125" y="82"/>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80"/>
                      <a:pt x="125" y="80"/>
                      <a:pt x="125" y="80"/>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9"/>
                      <a:pt x="125" y="79"/>
                      <a:pt x="125" y="79"/>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8"/>
                      <a:pt x="125" y="78"/>
                      <a:pt x="125" y="78"/>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7"/>
                      <a:pt x="125" y="77"/>
                      <a:pt x="125" y="77"/>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6"/>
                      <a:pt x="125" y="76"/>
                      <a:pt x="125" y="76"/>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5"/>
                      <a:pt x="125" y="75"/>
                      <a:pt x="125" y="75"/>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4"/>
                      <a:pt x="125" y="74"/>
                      <a:pt x="125" y="74"/>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3"/>
                      <a:pt x="125" y="73"/>
                      <a:pt x="125" y="73"/>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2"/>
                      <a:pt x="125" y="72"/>
                      <a:pt x="125" y="72"/>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1"/>
                      <a:pt x="125" y="71"/>
                      <a:pt x="125" y="71"/>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70"/>
                      <a:pt x="125" y="70"/>
                      <a:pt x="125" y="70"/>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9"/>
                      <a:pt x="125" y="69"/>
                      <a:pt x="125" y="69"/>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8"/>
                      <a:pt x="125" y="68"/>
                      <a:pt x="125" y="68"/>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cubicBezTo>
                      <a:pt x="125" y="67"/>
                      <a:pt x="125" y="67"/>
                      <a:pt x="125" y="67"/>
                    </a:cubicBezTo>
                    <a:moveTo>
                      <a:pt x="124" y="63"/>
                    </a:moveTo>
                    <a:cubicBezTo>
                      <a:pt x="124" y="63"/>
                      <a:pt x="124" y="63"/>
                      <a:pt x="124" y="63"/>
                    </a:cubicBezTo>
                    <a:cubicBezTo>
                      <a:pt x="124" y="63"/>
                      <a:pt x="124" y="63"/>
                      <a:pt x="124" y="63"/>
                    </a:cubicBezTo>
                    <a:moveTo>
                      <a:pt x="124" y="63"/>
                    </a:moveTo>
                    <a:cubicBezTo>
                      <a:pt x="124" y="63"/>
                      <a:pt x="124" y="63"/>
                      <a:pt x="124" y="63"/>
                    </a:cubicBezTo>
                    <a:cubicBezTo>
                      <a:pt x="124" y="63"/>
                      <a:pt x="124" y="63"/>
                      <a:pt x="124" y="63"/>
                    </a:cubicBezTo>
                    <a:moveTo>
                      <a:pt x="85" y="57"/>
                    </a:moveTo>
                    <a:cubicBezTo>
                      <a:pt x="67" y="67"/>
                      <a:pt x="67" y="67"/>
                      <a:pt x="67" y="67"/>
                    </a:cubicBezTo>
                    <a:cubicBezTo>
                      <a:pt x="70" y="68"/>
                      <a:pt x="73" y="69"/>
                      <a:pt x="76" y="69"/>
                    </a:cubicBezTo>
                    <a:cubicBezTo>
                      <a:pt x="76" y="69"/>
                      <a:pt x="76" y="69"/>
                      <a:pt x="76" y="69"/>
                    </a:cubicBezTo>
                    <a:cubicBezTo>
                      <a:pt x="79" y="69"/>
                      <a:pt x="82" y="68"/>
                      <a:pt x="84" y="67"/>
                    </a:cubicBezTo>
                    <a:cubicBezTo>
                      <a:pt x="87" y="65"/>
                      <a:pt x="88" y="64"/>
                      <a:pt x="87" y="62"/>
                    </a:cubicBezTo>
                    <a:cubicBezTo>
                      <a:pt x="87" y="60"/>
                      <a:pt x="87" y="58"/>
                      <a:pt x="85" y="57"/>
                    </a:cubicBezTo>
                    <a:moveTo>
                      <a:pt x="0" y="51"/>
                    </a:move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2"/>
                      <a:pt x="0" y="52"/>
                      <a:pt x="0" y="52"/>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8"/>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59"/>
                      <a:pt x="0" y="59"/>
                      <a:pt x="0" y="59"/>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1"/>
                      <a:pt x="0" y="61"/>
                      <a:pt x="0" y="61"/>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2"/>
                      <a:pt x="0" y="62"/>
                      <a:pt x="0" y="62"/>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3"/>
                      <a:pt x="0" y="63"/>
                      <a:pt x="0" y="63"/>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4"/>
                      <a:pt x="0" y="64"/>
                      <a:pt x="0" y="64"/>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5"/>
                      <a:pt x="0" y="65"/>
                      <a:pt x="0" y="65"/>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8"/>
                      <a:pt x="0" y="68"/>
                      <a:pt x="0" y="68"/>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1"/>
                      <a:pt x="0" y="71"/>
                      <a:pt x="0" y="71"/>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3"/>
                      <a:pt x="0" y="73"/>
                      <a:pt x="0" y="73"/>
                    </a:cubicBezTo>
                    <a:cubicBezTo>
                      <a:pt x="0" y="73"/>
                      <a:pt x="0" y="73"/>
                      <a:pt x="0" y="73"/>
                    </a:cubicBezTo>
                    <a:cubicBezTo>
                      <a:pt x="0" y="73"/>
                      <a:pt x="0" y="73"/>
                      <a:pt x="0" y="73"/>
                    </a:cubicBezTo>
                    <a:cubicBezTo>
                      <a:pt x="0" y="73"/>
                      <a:pt x="0" y="73"/>
                      <a:pt x="0" y="73"/>
                    </a:cubicBezTo>
                    <a:cubicBezTo>
                      <a:pt x="1" y="73"/>
                      <a:pt x="1" y="74"/>
                      <a:pt x="2" y="75"/>
                    </a:cubicBezTo>
                    <a:cubicBezTo>
                      <a:pt x="5" y="78"/>
                      <a:pt x="8" y="81"/>
                      <a:pt x="10" y="84"/>
                    </a:cubicBezTo>
                    <a:cubicBezTo>
                      <a:pt x="25" y="75"/>
                      <a:pt x="25" y="75"/>
                      <a:pt x="25" y="75"/>
                    </a:cubicBezTo>
                    <a:cubicBezTo>
                      <a:pt x="20" y="71"/>
                      <a:pt x="16" y="67"/>
                      <a:pt x="12" y="63"/>
                    </a:cubicBezTo>
                    <a:cubicBezTo>
                      <a:pt x="8" y="59"/>
                      <a:pt x="4" y="55"/>
                      <a:pt x="0" y="51"/>
                    </a:cubicBezTo>
                    <a:moveTo>
                      <a:pt x="30" y="43"/>
                    </a:moveTo>
                    <a:cubicBezTo>
                      <a:pt x="0" y="51"/>
                      <a:pt x="0" y="51"/>
                      <a:pt x="0" y="51"/>
                    </a:cubicBezTo>
                    <a:cubicBezTo>
                      <a:pt x="0" y="51"/>
                      <a:pt x="0" y="51"/>
                      <a:pt x="0" y="51"/>
                    </a:cubicBezTo>
                    <a:cubicBezTo>
                      <a:pt x="30" y="43"/>
                      <a:pt x="30" y="43"/>
                      <a:pt x="30" y="43"/>
                    </a:cubicBezTo>
                    <a:moveTo>
                      <a:pt x="37" y="42"/>
                    </a:moveTo>
                    <a:cubicBezTo>
                      <a:pt x="37" y="42"/>
                      <a:pt x="37" y="42"/>
                      <a:pt x="37" y="42"/>
                    </a:cubicBezTo>
                    <a:cubicBezTo>
                      <a:pt x="39" y="44"/>
                      <a:pt x="42" y="47"/>
                      <a:pt x="44" y="49"/>
                    </a:cubicBezTo>
                    <a:cubicBezTo>
                      <a:pt x="42" y="47"/>
                      <a:pt x="39" y="44"/>
                      <a:pt x="37" y="42"/>
                    </a:cubicBezTo>
                    <a:moveTo>
                      <a:pt x="172" y="41"/>
                    </a:moveTo>
                    <a:cubicBezTo>
                      <a:pt x="172" y="41"/>
                      <a:pt x="172" y="41"/>
                      <a:pt x="172" y="41"/>
                    </a:cubicBezTo>
                    <a:cubicBezTo>
                      <a:pt x="172" y="41"/>
                      <a:pt x="172" y="41"/>
                      <a:pt x="172" y="41"/>
                    </a:cubicBezTo>
                    <a:moveTo>
                      <a:pt x="128" y="32"/>
                    </a:moveTo>
                    <a:cubicBezTo>
                      <a:pt x="110" y="42"/>
                      <a:pt x="110" y="42"/>
                      <a:pt x="110" y="42"/>
                    </a:cubicBezTo>
                    <a:cubicBezTo>
                      <a:pt x="114" y="46"/>
                      <a:pt x="117" y="49"/>
                      <a:pt x="119" y="52"/>
                    </a:cubicBezTo>
                    <a:cubicBezTo>
                      <a:pt x="121" y="54"/>
                      <a:pt x="122" y="56"/>
                      <a:pt x="123" y="58"/>
                    </a:cubicBezTo>
                    <a:cubicBezTo>
                      <a:pt x="128" y="54"/>
                      <a:pt x="128" y="54"/>
                      <a:pt x="128" y="54"/>
                    </a:cubicBezTo>
                    <a:cubicBezTo>
                      <a:pt x="130" y="57"/>
                      <a:pt x="132" y="59"/>
                      <a:pt x="133" y="61"/>
                    </a:cubicBezTo>
                    <a:cubicBezTo>
                      <a:pt x="135" y="63"/>
                      <a:pt x="136" y="66"/>
                      <a:pt x="138" y="68"/>
                    </a:cubicBezTo>
                    <a:cubicBezTo>
                      <a:pt x="144" y="67"/>
                      <a:pt x="150" y="67"/>
                      <a:pt x="155" y="66"/>
                    </a:cubicBezTo>
                    <a:cubicBezTo>
                      <a:pt x="160" y="65"/>
                      <a:pt x="165" y="64"/>
                      <a:pt x="170" y="64"/>
                    </a:cubicBezTo>
                    <a:cubicBezTo>
                      <a:pt x="171" y="64"/>
                      <a:pt x="171" y="64"/>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3"/>
                      <a:pt x="172" y="63"/>
                      <a:pt x="172" y="63"/>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2"/>
                      <a:pt x="172" y="62"/>
                      <a:pt x="172" y="62"/>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1"/>
                      <a:pt x="172" y="61"/>
                      <a:pt x="172" y="61"/>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60"/>
                      <a:pt x="172" y="60"/>
                      <a:pt x="172" y="60"/>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9"/>
                      <a:pt x="172" y="59"/>
                      <a:pt x="172" y="59"/>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8"/>
                      <a:pt x="172" y="58"/>
                      <a:pt x="172" y="58"/>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7"/>
                      <a:pt x="172" y="57"/>
                      <a:pt x="172" y="57"/>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6"/>
                      <a:pt x="172" y="56"/>
                      <a:pt x="172" y="56"/>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5"/>
                      <a:pt x="172" y="55"/>
                      <a:pt x="172" y="55"/>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4"/>
                      <a:pt x="172" y="54"/>
                      <a:pt x="172" y="54"/>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3"/>
                      <a:pt x="172" y="53"/>
                      <a:pt x="172" y="53"/>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1"/>
                      <a:pt x="172" y="51"/>
                      <a:pt x="172" y="51"/>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50"/>
                      <a:pt x="172" y="50"/>
                      <a:pt x="172" y="50"/>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9"/>
                      <a:pt x="172" y="49"/>
                      <a:pt x="172" y="49"/>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8"/>
                      <a:pt x="172" y="48"/>
                      <a:pt x="172" y="48"/>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7"/>
                      <a:pt x="172" y="47"/>
                      <a:pt x="172" y="47"/>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6"/>
                      <a:pt x="172" y="46"/>
                      <a:pt x="172" y="46"/>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5"/>
                      <a:pt x="172" y="45"/>
                      <a:pt x="172" y="45"/>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4"/>
                      <a:pt x="172" y="44"/>
                      <a:pt x="172" y="44"/>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3"/>
                      <a:pt x="172" y="43"/>
                      <a:pt x="172" y="43"/>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2"/>
                      <a:pt x="172" y="42"/>
                      <a:pt x="172" y="42"/>
                    </a:cubicBezTo>
                    <a:cubicBezTo>
                      <a:pt x="172" y="41"/>
                      <a:pt x="172" y="41"/>
                      <a:pt x="172" y="41"/>
                    </a:cubicBezTo>
                    <a:cubicBezTo>
                      <a:pt x="172" y="41"/>
                      <a:pt x="172" y="41"/>
                      <a:pt x="172" y="41"/>
                    </a:cubicBezTo>
                    <a:cubicBezTo>
                      <a:pt x="172" y="41"/>
                      <a:pt x="172" y="41"/>
                      <a:pt x="172" y="41"/>
                    </a:cubicBezTo>
                    <a:cubicBezTo>
                      <a:pt x="172" y="41"/>
                      <a:pt x="172" y="41"/>
                      <a:pt x="172" y="41"/>
                    </a:cubicBezTo>
                    <a:cubicBezTo>
                      <a:pt x="172" y="41"/>
                      <a:pt x="172" y="41"/>
                      <a:pt x="172" y="41"/>
                    </a:cubicBezTo>
                    <a:cubicBezTo>
                      <a:pt x="172" y="41"/>
                      <a:pt x="172" y="41"/>
                      <a:pt x="172" y="41"/>
                    </a:cubicBezTo>
                    <a:cubicBezTo>
                      <a:pt x="172" y="41"/>
                      <a:pt x="172" y="41"/>
                      <a:pt x="172" y="41"/>
                    </a:cubicBezTo>
                    <a:cubicBezTo>
                      <a:pt x="166" y="42"/>
                      <a:pt x="161" y="43"/>
                      <a:pt x="155" y="44"/>
                    </a:cubicBezTo>
                    <a:cubicBezTo>
                      <a:pt x="150" y="44"/>
                      <a:pt x="144" y="45"/>
                      <a:pt x="138" y="46"/>
                    </a:cubicBezTo>
                    <a:cubicBezTo>
                      <a:pt x="136" y="43"/>
                      <a:pt x="135" y="41"/>
                      <a:pt x="133" y="39"/>
                    </a:cubicBezTo>
                    <a:cubicBezTo>
                      <a:pt x="132" y="37"/>
                      <a:pt x="130" y="34"/>
                      <a:pt x="128" y="32"/>
                    </a:cubicBezTo>
                    <a:moveTo>
                      <a:pt x="60" y="27"/>
                    </a:moveTo>
                    <a:cubicBezTo>
                      <a:pt x="60" y="27"/>
                      <a:pt x="60" y="27"/>
                      <a:pt x="60" y="27"/>
                    </a:cubicBezTo>
                    <a:cubicBezTo>
                      <a:pt x="60" y="27"/>
                      <a:pt x="60" y="27"/>
                      <a:pt x="60" y="27"/>
                    </a:cubicBezTo>
                    <a:cubicBezTo>
                      <a:pt x="60" y="27"/>
                      <a:pt x="60" y="27"/>
                      <a:pt x="60" y="27"/>
                    </a:cubicBezTo>
                    <a:cubicBezTo>
                      <a:pt x="60" y="27"/>
                      <a:pt x="60" y="27"/>
                      <a:pt x="60" y="27"/>
                    </a:cubicBezTo>
                    <a:cubicBezTo>
                      <a:pt x="60" y="27"/>
                      <a:pt x="60" y="27"/>
                      <a:pt x="60" y="27"/>
                    </a:cubicBezTo>
                    <a:cubicBezTo>
                      <a:pt x="60" y="27"/>
                      <a:pt x="60" y="27"/>
                      <a:pt x="60" y="27"/>
                    </a:cubicBezTo>
                    <a:cubicBezTo>
                      <a:pt x="60" y="27"/>
                      <a:pt x="60" y="27"/>
                      <a:pt x="60" y="27"/>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29"/>
                      <a:pt x="60" y="29"/>
                      <a:pt x="60" y="29"/>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0"/>
                      <a:pt x="60" y="30"/>
                      <a:pt x="60" y="30"/>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2"/>
                      <a:pt x="60" y="32"/>
                      <a:pt x="60" y="32"/>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3"/>
                      <a:pt x="60" y="33"/>
                      <a:pt x="60" y="33"/>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4"/>
                      <a:pt x="60" y="34"/>
                      <a:pt x="60" y="34"/>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5"/>
                      <a:pt x="60" y="35"/>
                      <a:pt x="60" y="35"/>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6"/>
                      <a:pt x="60" y="36"/>
                      <a:pt x="60" y="36"/>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39"/>
                      <a:pt x="60" y="39"/>
                      <a:pt x="60" y="39"/>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1"/>
                      <a:pt x="60" y="41"/>
                      <a:pt x="60" y="41"/>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2"/>
                      <a:pt x="60" y="42"/>
                      <a:pt x="60" y="42"/>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4"/>
                      <a:pt x="60" y="44"/>
                      <a:pt x="60" y="44"/>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5"/>
                      <a:pt x="60" y="45"/>
                      <a:pt x="60" y="45"/>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6"/>
                      <a:pt x="60" y="46"/>
                      <a:pt x="60" y="46"/>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8"/>
                      <a:pt x="60" y="48"/>
                      <a:pt x="60" y="48"/>
                    </a:cubicBezTo>
                    <a:cubicBezTo>
                      <a:pt x="60" y="49"/>
                      <a:pt x="60" y="49"/>
                      <a:pt x="60" y="49"/>
                    </a:cubicBezTo>
                    <a:cubicBezTo>
                      <a:pt x="60" y="49"/>
                      <a:pt x="60" y="49"/>
                      <a:pt x="60" y="49"/>
                    </a:cubicBezTo>
                    <a:cubicBezTo>
                      <a:pt x="60" y="49"/>
                      <a:pt x="60" y="49"/>
                      <a:pt x="60" y="49"/>
                    </a:cubicBezTo>
                    <a:cubicBezTo>
                      <a:pt x="60" y="49"/>
                      <a:pt x="60" y="49"/>
                      <a:pt x="60" y="49"/>
                    </a:cubicBezTo>
                    <a:cubicBezTo>
                      <a:pt x="60" y="49"/>
                      <a:pt x="60" y="49"/>
                      <a:pt x="60" y="49"/>
                    </a:cubicBezTo>
                    <a:cubicBezTo>
                      <a:pt x="60" y="49"/>
                      <a:pt x="60" y="50"/>
                      <a:pt x="60" y="50"/>
                    </a:cubicBezTo>
                    <a:cubicBezTo>
                      <a:pt x="61" y="51"/>
                      <a:pt x="61" y="52"/>
                      <a:pt x="61" y="53"/>
                    </a:cubicBezTo>
                    <a:cubicBezTo>
                      <a:pt x="62" y="54"/>
                      <a:pt x="62" y="54"/>
                      <a:pt x="62" y="54"/>
                    </a:cubicBezTo>
                    <a:cubicBezTo>
                      <a:pt x="75" y="47"/>
                      <a:pt x="75" y="47"/>
                      <a:pt x="75" y="47"/>
                    </a:cubicBezTo>
                    <a:cubicBezTo>
                      <a:pt x="73" y="45"/>
                      <a:pt x="71" y="43"/>
                      <a:pt x="70" y="42"/>
                    </a:cubicBezTo>
                    <a:cubicBezTo>
                      <a:pt x="68" y="40"/>
                      <a:pt x="66" y="38"/>
                      <a:pt x="65" y="37"/>
                    </a:cubicBezTo>
                    <a:cubicBezTo>
                      <a:pt x="63" y="35"/>
                      <a:pt x="62" y="33"/>
                      <a:pt x="61" y="31"/>
                    </a:cubicBezTo>
                    <a:cubicBezTo>
                      <a:pt x="61" y="30"/>
                      <a:pt x="60" y="28"/>
                      <a:pt x="60" y="27"/>
                    </a:cubicBezTo>
                    <a:moveTo>
                      <a:pt x="109" y="24"/>
                    </a:moveTo>
                    <a:cubicBezTo>
                      <a:pt x="106" y="24"/>
                      <a:pt x="103" y="24"/>
                      <a:pt x="101" y="26"/>
                    </a:cubicBezTo>
                    <a:cubicBezTo>
                      <a:pt x="99" y="27"/>
                      <a:pt x="98" y="28"/>
                      <a:pt x="98" y="29"/>
                    </a:cubicBezTo>
                    <a:cubicBezTo>
                      <a:pt x="98" y="30"/>
                      <a:pt x="99" y="31"/>
                      <a:pt x="99" y="32"/>
                    </a:cubicBezTo>
                    <a:cubicBezTo>
                      <a:pt x="114" y="24"/>
                      <a:pt x="114" y="24"/>
                      <a:pt x="114" y="24"/>
                    </a:cubicBezTo>
                    <a:cubicBezTo>
                      <a:pt x="112" y="24"/>
                      <a:pt x="110" y="24"/>
                      <a:pt x="109" y="24"/>
                    </a:cubicBezTo>
                    <a:moveTo>
                      <a:pt x="169" y="9"/>
                    </a:moveTo>
                    <a:cubicBezTo>
                      <a:pt x="152" y="18"/>
                      <a:pt x="152" y="18"/>
                      <a:pt x="152" y="18"/>
                    </a:cubicBezTo>
                    <a:cubicBezTo>
                      <a:pt x="157" y="22"/>
                      <a:pt x="161" y="25"/>
                      <a:pt x="164" y="29"/>
                    </a:cubicBezTo>
                    <a:cubicBezTo>
                      <a:pt x="164" y="30"/>
                      <a:pt x="165" y="31"/>
                      <a:pt x="166" y="32"/>
                    </a:cubicBezTo>
                    <a:cubicBezTo>
                      <a:pt x="166" y="32"/>
                      <a:pt x="166" y="32"/>
                      <a:pt x="166" y="32"/>
                    </a:cubicBezTo>
                    <a:cubicBezTo>
                      <a:pt x="169" y="31"/>
                      <a:pt x="169" y="31"/>
                      <a:pt x="169" y="31"/>
                    </a:cubicBezTo>
                    <a:cubicBezTo>
                      <a:pt x="169" y="31"/>
                      <a:pt x="169" y="31"/>
                      <a:pt x="169" y="31"/>
                    </a:cubicBezTo>
                    <a:cubicBezTo>
                      <a:pt x="169" y="31"/>
                      <a:pt x="169" y="31"/>
                      <a:pt x="169" y="31"/>
                    </a:cubicBezTo>
                    <a:cubicBezTo>
                      <a:pt x="169" y="31"/>
                      <a:pt x="169" y="31"/>
                      <a:pt x="169" y="31"/>
                    </a:cubicBezTo>
                    <a:cubicBezTo>
                      <a:pt x="169" y="31"/>
                      <a:pt x="169" y="31"/>
                      <a:pt x="169" y="31"/>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30"/>
                      <a:pt x="169" y="30"/>
                      <a:pt x="169" y="30"/>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9"/>
                      <a:pt x="169" y="29"/>
                      <a:pt x="169" y="29"/>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8"/>
                      <a:pt x="169" y="28"/>
                      <a:pt x="169" y="28"/>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7"/>
                      <a:pt x="169" y="27"/>
                      <a:pt x="169" y="27"/>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6"/>
                      <a:pt x="169" y="26"/>
                      <a:pt x="169" y="26"/>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5"/>
                      <a:pt x="169" y="25"/>
                      <a:pt x="169" y="25"/>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4"/>
                      <a:pt x="169" y="24"/>
                      <a:pt x="169" y="24"/>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3"/>
                      <a:pt x="169" y="23"/>
                      <a:pt x="169" y="23"/>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2"/>
                      <a:pt x="169" y="22"/>
                      <a:pt x="169" y="22"/>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1"/>
                      <a:pt x="169" y="21"/>
                      <a:pt x="169" y="21"/>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20"/>
                      <a:pt x="169" y="20"/>
                      <a:pt x="169" y="20"/>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9"/>
                      <a:pt x="169" y="19"/>
                      <a:pt x="169" y="19"/>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8"/>
                      <a:pt x="169" y="18"/>
                      <a:pt x="169" y="18"/>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7"/>
                      <a:pt x="169" y="17"/>
                      <a:pt x="169" y="17"/>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6"/>
                      <a:pt x="169" y="16"/>
                      <a:pt x="169" y="16"/>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5"/>
                      <a:pt x="169" y="15"/>
                      <a:pt x="169" y="15"/>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4"/>
                      <a:pt x="169" y="14"/>
                      <a:pt x="169" y="14"/>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3"/>
                      <a:pt x="169" y="13"/>
                      <a:pt x="169" y="13"/>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1"/>
                      <a:pt x="169" y="11"/>
                      <a:pt x="169" y="11"/>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10"/>
                      <a:pt x="169" y="10"/>
                      <a:pt x="169" y="10"/>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cubicBezTo>
                      <a:pt x="169" y="9"/>
                      <a:pt x="169" y="9"/>
                      <a:pt x="169" y="9"/>
                    </a:cubicBezTo>
                    <a:moveTo>
                      <a:pt x="90" y="4"/>
                    </a:moveTo>
                    <a:cubicBezTo>
                      <a:pt x="83" y="6"/>
                      <a:pt x="77" y="8"/>
                      <a:pt x="71" y="11"/>
                    </a:cubicBezTo>
                    <a:cubicBezTo>
                      <a:pt x="65" y="15"/>
                      <a:pt x="61" y="20"/>
                      <a:pt x="60" y="25"/>
                    </a:cubicBezTo>
                    <a:cubicBezTo>
                      <a:pt x="60" y="26"/>
                      <a:pt x="60" y="26"/>
                      <a:pt x="60" y="26"/>
                    </a:cubicBezTo>
                    <a:cubicBezTo>
                      <a:pt x="60" y="26"/>
                      <a:pt x="60" y="26"/>
                      <a:pt x="60" y="25"/>
                    </a:cubicBezTo>
                    <a:cubicBezTo>
                      <a:pt x="61" y="20"/>
                      <a:pt x="65" y="15"/>
                      <a:pt x="71" y="11"/>
                    </a:cubicBezTo>
                    <a:cubicBezTo>
                      <a:pt x="77" y="8"/>
                      <a:pt x="83" y="6"/>
                      <a:pt x="90" y="4"/>
                    </a:cubicBezTo>
                    <a:moveTo>
                      <a:pt x="106" y="3"/>
                    </a:moveTo>
                    <a:cubicBezTo>
                      <a:pt x="101" y="3"/>
                      <a:pt x="96" y="3"/>
                      <a:pt x="91" y="4"/>
                    </a:cubicBezTo>
                    <a:cubicBezTo>
                      <a:pt x="96" y="3"/>
                      <a:pt x="101" y="3"/>
                      <a:pt x="106" y="3"/>
                    </a:cubicBezTo>
                    <a:moveTo>
                      <a:pt x="106" y="3"/>
                    </a:moveTo>
                    <a:cubicBezTo>
                      <a:pt x="106" y="3"/>
                      <a:pt x="106" y="3"/>
                      <a:pt x="106" y="3"/>
                    </a:cubicBezTo>
                    <a:cubicBezTo>
                      <a:pt x="106" y="3"/>
                      <a:pt x="106" y="3"/>
                      <a:pt x="106" y="3"/>
                    </a:cubicBezTo>
                    <a:cubicBezTo>
                      <a:pt x="106" y="3"/>
                      <a:pt x="106" y="3"/>
                      <a:pt x="106" y="3"/>
                    </a:cubicBezTo>
                    <a:moveTo>
                      <a:pt x="155" y="0"/>
                    </a:moveTo>
                    <a:cubicBezTo>
                      <a:pt x="155" y="0"/>
                      <a:pt x="155" y="0"/>
                      <a:pt x="155" y="0"/>
                    </a:cubicBezTo>
                    <a:cubicBezTo>
                      <a:pt x="169" y="9"/>
                      <a:pt x="169" y="9"/>
                      <a:pt x="169" y="9"/>
                    </a:cubicBezTo>
                    <a:cubicBezTo>
                      <a:pt x="155" y="0"/>
                      <a:pt x="155" y="0"/>
                      <a:pt x="155" y="0"/>
                    </a:cubicBezTo>
                  </a:path>
                </a:pathLst>
              </a:custGeom>
              <a:solidFill>
                <a:srgbClr val="374152"/>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92" name="Google Shape;2392;p87"/>
              <p:cNvSpPr/>
              <p:nvPr/>
            </p:nvSpPr>
            <p:spPr>
              <a:xfrm>
                <a:off x="6478693" y="4897384"/>
                <a:ext cx="551576" cy="297851"/>
              </a:xfrm>
              <a:custGeom>
                <a:avLst/>
                <a:gdLst/>
                <a:ahLst/>
                <a:cxnLst/>
                <a:rect l="l" t="t" r="r" b="b"/>
                <a:pathLst>
                  <a:path w="172" h="93" extrusionOk="0">
                    <a:moveTo>
                      <a:pt x="76" y="69"/>
                    </a:moveTo>
                    <a:cubicBezTo>
                      <a:pt x="76" y="69"/>
                      <a:pt x="76" y="69"/>
                      <a:pt x="76" y="69"/>
                    </a:cubicBezTo>
                    <a:cubicBezTo>
                      <a:pt x="73" y="69"/>
                      <a:pt x="70" y="68"/>
                      <a:pt x="67" y="67"/>
                    </a:cubicBezTo>
                    <a:cubicBezTo>
                      <a:pt x="85" y="57"/>
                      <a:pt x="85" y="57"/>
                      <a:pt x="85" y="57"/>
                    </a:cubicBezTo>
                    <a:cubicBezTo>
                      <a:pt x="87" y="58"/>
                      <a:pt x="87" y="60"/>
                      <a:pt x="87" y="62"/>
                    </a:cubicBezTo>
                    <a:cubicBezTo>
                      <a:pt x="88" y="64"/>
                      <a:pt x="87" y="65"/>
                      <a:pt x="84" y="67"/>
                    </a:cubicBezTo>
                    <a:cubicBezTo>
                      <a:pt x="82" y="68"/>
                      <a:pt x="79" y="69"/>
                      <a:pt x="76" y="69"/>
                    </a:cubicBezTo>
                    <a:moveTo>
                      <a:pt x="99" y="32"/>
                    </a:moveTo>
                    <a:cubicBezTo>
                      <a:pt x="99" y="31"/>
                      <a:pt x="98" y="30"/>
                      <a:pt x="98" y="29"/>
                    </a:cubicBezTo>
                    <a:cubicBezTo>
                      <a:pt x="98" y="28"/>
                      <a:pt x="99" y="27"/>
                      <a:pt x="101" y="26"/>
                    </a:cubicBezTo>
                    <a:cubicBezTo>
                      <a:pt x="103" y="24"/>
                      <a:pt x="106" y="24"/>
                      <a:pt x="109" y="24"/>
                    </a:cubicBezTo>
                    <a:cubicBezTo>
                      <a:pt x="110" y="24"/>
                      <a:pt x="112" y="24"/>
                      <a:pt x="114" y="24"/>
                    </a:cubicBezTo>
                    <a:cubicBezTo>
                      <a:pt x="99" y="32"/>
                      <a:pt x="99" y="32"/>
                      <a:pt x="99" y="32"/>
                    </a:cubicBezTo>
                    <a:moveTo>
                      <a:pt x="155" y="0"/>
                    </a:moveTo>
                    <a:cubicBezTo>
                      <a:pt x="139" y="10"/>
                      <a:pt x="139" y="10"/>
                      <a:pt x="139" y="10"/>
                    </a:cubicBezTo>
                    <a:cubicBezTo>
                      <a:pt x="135" y="8"/>
                      <a:pt x="131" y="7"/>
                      <a:pt x="127" y="6"/>
                    </a:cubicBezTo>
                    <a:cubicBezTo>
                      <a:pt x="123" y="5"/>
                      <a:pt x="118" y="4"/>
                      <a:pt x="114" y="3"/>
                    </a:cubicBezTo>
                    <a:cubicBezTo>
                      <a:pt x="111" y="3"/>
                      <a:pt x="109" y="3"/>
                      <a:pt x="106" y="3"/>
                    </a:cubicBezTo>
                    <a:cubicBezTo>
                      <a:pt x="106" y="3"/>
                      <a:pt x="106" y="3"/>
                      <a:pt x="106" y="3"/>
                    </a:cubicBezTo>
                    <a:cubicBezTo>
                      <a:pt x="106" y="3"/>
                      <a:pt x="106" y="3"/>
                      <a:pt x="106" y="3"/>
                    </a:cubicBezTo>
                    <a:cubicBezTo>
                      <a:pt x="106" y="3"/>
                      <a:pt x="106" y="3"/>
                      <a:pt x="106" y="3"/>
                    </a:cubicBezTo>
                    <a:cubicBezTo>
                      <a:pt x="101" y="3"/>
                      <a:pt x="96" y="3"/>
                      <a:pt x="91" y="4"/>
                    </a:cubicBezTo>
                    <a:cubicBezTo>
                      <a:pt x="91" y="4"/>
                      <a:pt x="91" y="4"/>
                      <a:pt x="91" y="4"/>
                    </a:cubicBezTo>
                    <a:cubicBezTo>
                      <a:pt x="91" y="4"/>
                      <a:pt x="90" y="4"/>
                      <a:pt x="90" y="4"/>
                    </a:cubicBezTo>
                    <a:cubicBezTo>
                      <a:pt x="83" y="6"/>
                      <a:pt x="77" y="8"/>
                      <a:pt x="71" y="11"/>
                    </a:cubicBezTo>
                    <a:cubicBezTo>
                      <a:pt x="65" y="15"/>
                      <a:pt x="61" y="20"/>
                      <a:pt x="60" y="25"/>
                    </a:cubicBezTo>
                    <a:cubicBezTo>
                      <a:pt x="60" y="26"/>
                      <a:pt x="60" y="26"/>
                      <a:pt x="60" y="26"/>
                    </a:cubicBezTo>
                    <a:cubicBezTo>
                      <a:pt x="60" y="26"/>
                      <a:pt x="60" y="27"/>
                      <a:pt x="60" y="27"/>
                    </a:cubicBezTo>
                    <a:cubicBezTo>
                      <a:pt x="60" y="28"/>
                      <a:pt x="61" y="30"/>
                      <a:pt x="61" y="31"/>
                    </a:cubicBezTo>
                    <a:cubicBezTo>
                      <a:pt x="62" y="33"/>
                      <a:pt x="63" y="35"/>
                      <a:pt x="65" y="37"/>
                    </a:cubicBezTo>
                    <a:cubicBezTo>
                      <a:pt x="66" y="38"/>
                      <a:pt x="68" y="40"/>
                      <a:pt x="70" y="42"/>
                    </a:cubicBezTo>
                    <a:cubicBezTo>
                      <a:pt x="71" y="43"/>
                      <a:pt x="73" y="45"/>
                      <a:pt x="75" y="47"/>
                    </a:cubicBezTo>
                    <a:cubicBezTo>
                      <a:pt x="62" y="54"/>
                      <a:pt x="62" y="54"/>
                      <a:pt x="62" y="54"/>
                    </a:cubicBezTo>
                    <a:cubicBezTo>
                      <a:pt x="61" y="55"/>
                      <a:pt x="61" y="55"/>
                      <a:pt x="61" y="55"/>
                    </a:cubicBezTo>
                    <a:cubicBezTo>
                      <a:pt x="53" y="59"/>
                      <a:pt x="53" y="59"/>
                      <a:pt x="53" y="59"/>
                    </a:cubicBezTo>
                    <a:cubicBezTo>
                      <a:pt x="50" y="56"/>
                      <a:pt x="47" y="53"/>
                      <a:pt x="45" y="51"/>
                    </a:cubicBezTo>
                    <a:cubicBezTo>
                      <a:pt x="44" y="50"/>
                      <a:pt x="44" y="50"/>
                      <a:pt x="44" y="49"/>
                    </a:cubicBezTo>
                    <a:cubicBezTo>
                      <a:pt x="42" y="47"/>
                      <a:pt x="39" y="44"/>
                      <a:pt x="37" y="42"/>
                    </a:cubicBezTo>
                    <a:cubicBezTo>
                      <a:pt x="37" y="42"/>
                      <a:pt x="37" y="42"/>
                      <a:pt x="37" y="42"/>
                    </a:cubicBezTo>
                    <a:cubicBezTo>
                      <a:pt x="30" y="43"/>
                      <a:pt x="30" y="43"/>
                      <a:pt x="30" y="43"/>
                    </a:cubicBezTo>
                    <a:cubicBezTo>
                      <a:pt x="0" y="51"/>
                      <a:pt x="0" y="51"/>
                      <a:pt x="0" y="51"/>
                    </a:cubicBezTo>
                    <a:cubicBezTo>
                      <a:pt x="0" y="51"/>
                      <a:pt x="0" y="51"/>
                      <a:pt x="0" y="51"/>
                    </a:cubicBezTo>
                    <a:cubicBezTo>
                      <a:pt x="0" y="51"/>
                      <a:pt x="0" y="51"/>
                      <a:pt x="0" y="51"/>
                    </a:cubicBezTo>
                    <a:cubicBezTo>
                      <a:pt x="4" y="55"/>
                      <a:pt x="8" y="59"/>
                      <a:pt x="12" y="63"/>
                    </a:cubicBezTo>
                    <a:cubicBezTo>
                      <a:pt x="16" y="67"/>
                      <a:pt x="20" y="71"/>
                      <a:pt x="25" y="75"/>
                    </a:cubicBezTo>
                    <a:cubicBezTo>
                      <a:pt x="10" y="84"/>
                      <a:pt x="10" y="84"/>
                      <a:pt x="10" y="84"/>
                    </a:cubicBezTo>
                    <a:cubicBezTo>
                      <a:pt x="9" y="85"/>
                      <a:pt x="9" y="85"/>
                      <a:pt x="9" y="85"/>
                    </a:cubicBezTo>
                    <a:cubicBezTo>
                      <a:pt x="9" y="85"/>
                      <a:pt x="9" y="85"/>
                      <a:pt x="9" y="85"/>
                    </a:cubicBezTo>
                    <a:cubicBezTo>
                      <a:pt x="23" y="93"/>
                      <a:pt x="23" y="93"/>
                      <a:pt x="23" y="93"/>
                    </a:cubicBezTo>
                    <a:cubicBezTo>
                      <a:pt x="39" y="84"/>
                      <a:pt x="39" y="84"/>
                      <a:pt x="39" y="84"/>
                    </a:cubicBezTo>
                    <a:cubicBezTo>
                      <a:pt x="42" y="85"/>
                      <a:pt x="46" y="87"/>
                      <a:pt x="49" y="88"/>
                    </a:cubicBezTo>
                    <a:cubicBezTo>
                      <a:pt x="53" y="89"/>
                      <a:pt x="56" y="90"/>
                      <a:pt x="60" y="91"/>
                    </a:cubicBezTo>
                    <a:cubicBezTo>
                      <a:pt x="64" y="92"/>
                      <a:pt x="68" y="92"/>
                      <a:pt x="72" y="92"/>
                    </a:cubicBezTo>
                    <a:cubicBezTo>
                      <a:pt x="73" y="92"/>
                      <a:pt x="75" y="92"/>
                      <a:pt x="76" y="92"/>
                    </a:cubicBezTo>
                    <a:cubicBezTo>
                      <a:pt x="79" y="92"/>
                      <a:pt x="82" y="92"/>
                      <a:pt x="84" y="92"/>
                    </a:cubicBezTo>
                    <a:cubicBezTo>
                      <a:pt x="89" y="91"/>
                      <a:pt x="94" y="90"/>
                      <a:pt x="99" y="89"/>
                    </a:cubicBezTo>
                    <a:cubicBezTo>
                      <a:pt x="105" y="87"/>
                      <a:pt x="109" y="85"/>
                      <a:pt x="112" y="83"/>
                    </a:cubicBezTo>
                    <a:cubicBezTo>
                      <a:pt x="118" y="80"/>
                      <a:pt x="121" y="77"/>
                      <a:pt x="123" y="74"/>
                    </a:cubicBezTo>
                    <a:cubicBezTo>
                      <a:pt x="124" y="71"/>
                      <a:pt x="125" y="69"/>
                      <a:pt x="125" y="67"/>
                    </a:cubicBezTo>
                    <a:cubicBezTo>
                      <a:pt x="125" y="65"/>
                      <a:pt x="125" y="64"/>
                      <a:pt x="124" y="63"/>
                    </a:cubicBezTo>
                    <a:cubicBezTo>
                      <a:pt x="124" y="63"/>
                      <a:pt x="124" y="63"/>
                      <a:pt x="124" y="63"/>
                    </a:cubicBezTo>
                    <a:cubicBezTo>
                      <a:pt x="124" y="63"/>
                      <a:pt x="124" y="63"/>
                      <a:pt x="124" y="63"/>
                    </a:cubicBezTo>
                    <a:cubicBezTo>
                      <a:pt x="124" y="63"/>
                      <a:pt x="124" y="63"/>
                      <a:pt x="124" y="63"/>
                    </a:cubicBezTo>
                    <a:cubicBezTo>
                      <a:pt x="124" y="63"/>
                      <a:pt x="124" y="63"/>
                      <a:pt x="124" y="63"/>
                    </a:cubicBezTo>
                    <a:cubicBezTo>
                      <a:pt x="124" y="62"/>
                      <a:pt x="124" y="61"/>
                      <a:pt x="124" y="60"/>
                    </a:cubicBezTo>
                    <a:cubicBezTo>
                      <a:pt x="123" y="59"/>
                      <a:pt x="123" y="58"/>
                      <a:pt x="123" y="58"/>
                    </a:cubicBezTo>
                    <a:cubicBezTo>
                      <a:pt x="122" y="56"/>
                      <a:pt x="121" y="54"/>
                      <a:pt x="119" y="52"/>
                    </a:cubicBezTo>
                    <a:cubicBezTo>
                      <a:pt x="117" y="49"/>
                      <a:pt x="114" y="46"/>
                      <a:pt x="110" y="42"/>
                    </a:cubicBezTo>
                    <a:cubicBezTo>
                      <a:pt x="128" y="32"/>
                      <a:pt x="128" y="32"/>
                      <a:pt x="128" y="32"/>
                    </a:cubicBezTo>
                    <a:cubicBezTo>
                      <a:pt x="130" y="34"/>
                      <a:pt x="132" y="37"/>
                      <a:pt x="133" y="39"/>
                    </a:cubicBezTo>
                    <a:cubicBezTo>
                      <a:pt x="135" y="41"/>
                      <a:pt x="136" y="43"/>
                      <a:pt x="138" y="46"/>
                    </a:cubicBezTo>
                    <a:cubicBezTo>
                      <a:pt x="144" y="45"/>
                      <a:pt x="150" y="44"/>
                      <a:pt x="155" y="44"/>
                    </a:cubicBezTo>
                    <a:cubicBezTo>
                      <a:pt x="161" y="43"/>
                      <a:pt x="166" y="42"/>
                      <a:pt x="172" y="41"/>
                    </a:cubicBezTo>
                    <a:cubicBezTo>
                      <a:pt x="172" y="41"/>
                      <a:pt x="172" y="41"/>
                      <a:pt x="172" y="41"/>
                    </a:cubicBezTo>
                    <a:cubicBezTo>
                      <a:pt x="172" y="41"/>
                      <a:pt x="172" y="41"/>
                      <a:pt x="172" y="41"/>
                    </a:cubicBezTo>
                    <a:cubicBezTo>
                      <a:pt x="172" y="41"/>
                      <a:pt x="172" y="41"/>
                      <a:pt x="172" y="41"/>
                    </a:cubicBezTo>
                    <a:cubicBezTo>
                      <a:pt x="170" y="39"/>
                      <a:pt x="169" y="37"/>
                      <a:pt x="168" y="35"/>
                    </a:cubicBezTo>
                    <a:cubicBezTo>
                      <a:pt x="167" y="34"/>
                      <a:pt x="166" y="33"/>
                      <a:pt x="166" y="32"/>
                    </a:cubicBezTo>
                    <a:cubicBezTo>
                      <a:pt x="165" y="31"/>
                      <a:pt x="164" y="30"/>
                      <a:pt x="164" y="29"/>
                    </a:cubicBezTo>
                    <a:cubicBezTo>
                      <a:pt x="161" y="25"/>
                      <a:pt x="157" y="22"/>
                      <a:pt x="152" y="18"/>
                    </a:cubicBezTo>
                    <a:cubicBezTo>
                      <a:pt x="169" y="9"/>
                      <a:pt x="169" y="9"/>
                      <a:pt x="169" y="9"/>
                    </a:cubicBezTo>
                    <a:cubicBezTo>
                      <a:pt x="169" y="9"/>
                      <a:pt x="169" y="9"/>
                      <a:pt x="169" y="9"/>
                    </a:cubicBezTo>
                    <a:cubicBezTo>
                      <a:pt x="155" y="0"/>
                      <a:pt x="155" y="0"/>
                      <a:pt x="155" y="0"/>
                    </a:cubicBezTo>
                    <a:cubicBezTo>
                      <a:pt x="155" y="0"/>
                      <a:pt x="155" y="0"/>
                      <a:pt x="155" y="0"/>
                    </a:cubicBezTo>
                  </a:path>
                </a:pathLst>
              </a:custGeom>
              <a:solidFill>
                <a:srgbClr val="8193AD"/>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sp>
          <p:nvSpPr>
            <p:cNvPr id="2393" name="Google Shape;2393;p87"/>
            <p:cNvSpPr/>
            <p:nvPr/>
          </p:nvSpPr>
          <p:spPr>
            <a:xfrm>
              <a:off x="5088722" y="4619757"/>
              <a:ext cx="68028" cy="1733788"/>
            </a:xfrm>
            <a:custGeom>
              <a:avLst/>
              <a:gdLst/>
              <a:ahLst/>
              <a:cxnLst/>
              <a:rect l="l" t="t" r="r" b="b"/>
              <a:pathLst>
                <a:path w="37" h="943" extrusionOk="0">
                  <a:moveTo>
                    <a:pt x="37" y="0"/>
                  </a:moveTo>
                  <a:lnTo>
                    <a:pt x="37" y="924"/>
                  </a:lnTo>
                  <a:lnTo>
                    <a:pt x="0" y="943"/>
                  </a:lnTo>
                  <a:lnTo>
                    <a:pt x="0" y="22"/>
                  </a:lnTo>
                  <a:lnTo>
                    <a:pt x="37" y="0"/>
                  </a:lnTo>
                  <a:close/>
                </a:path>
              </a:pathLst>
            </a:custGeom>
            <a:solidFill>
              <a:srgbClr val="A5A5A5"/>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94" name="Google Shape;2394;p87"/>
            <p:cNvSpPr/>
            <p:nvPr/>
          </p:nvSpPr>
          <p:spPr>
            <a:xfrm>
              <a:off x="5018855" y="4619757"/>
              <a:ext cx="69866" cy="1733788"/>
            </a:xfrm>
            <a:custGeom>
              <a:avLst/>
              <a:gdLst/>
              <a:ahLst/>
              <a:cxnLst/>
              <a:rect l="l" t="t" r="r" b="b"/>
              <a:pathLst>
                <a:path w="38" h="943" extrusionOk="0">
                  <a:moveTo>
                    <a:pt x="0" y="0"/>
                  </a:moveTo>
                  <a:lnTo>
                    <a:pt x="0" y="924"/>
                  </a:lnTo>
                  <a:lnTo>
                    <a:pt x="38" y="943"/>
                  </a:lnTo>
                  <a:lnTo>
                    <a:pt x="38" y="22"/>
                  </a:lnTo>
                  <a:lnTo>
                    <a:pt x="0" y="0"/>
                  </a:lnTo>
                  <a:close/>
                </a:path>
              </a:pathLst>
            </a:custGeom>
            <a:solidFill>
              <a:srgbClr val="7F7F7F"/>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95" name="Google Shape;2395;p87"/>
            <p:cNvSpPr/>
            <p:nvPr/>
          </p:nvSpPr>
          <p:spPr>
            <a:xfrm>
              <a:off x="7471530" y="3250010"/>
              <a:ext cx="66189" cy="1733788"/>
            </a:xfrm>
            <a:custGeom>
              <a:avLst/>
              <a:gdLst/>
              <a:ahLst/>
              <a:cxnLst/>
              <a:rect l="l" t="t" r="r" b="b"/>
              <a:pathLst>
                <a:path w="36" h="943" extrusionOk="0">
                  <a:moveTo>
                    <a:pt x="36" y="0"/>
                  </a:moveTo>
                  <a:lnTo>
                    <a:pt x="36" y="924"/>
                  </a:lnTo>
                  <a:lnTo>
                    <a:pt x="0" y="943"/>
                  </a:lnTo>
                  <a:lnTo>
                    <a:pt x="0" y="23"/>
                  </a:lnTo>
                  <a:lnTo>
                    <a:pt x="36" y="0"/>
                  </a:lnTo>
                  <a:close/>
                </a:path>
              </a:pathLst>
            </a:custGeom>
            <a:solidFill>
              <a:srgbClr val="A5A5A5"/>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96" name="Google Shape;2396;p87"/>
            <p:cNvSpPr/>
            <p:nvPr/>
          </p:nvSpPr>
          <p:spPr>
            <a:xfrm>
              <a:off x="7403501" y="3250010"/>
              <a:ext cx="68028" cy="1733788"/>
            </a:xfrm>
            <a:custGeom>
              <a:avLst/>
              <a:gdLst/>
              <a:ahLst/>
              <a:cxnLst/>
              <a:rect l="l" t="t" r="r" b="b"/>
              <a:pathLst>
                <a:path w="37" h="943" extrusionOk="0">
                  <a:moveTo>
                    <a:pt x="0" y="0"/>
                  </a:moveTo>
                  <a:lnTo>
                    <a:pt x="0" y="924"/>
                  </a:lnTo>
                  <a:lnTo>
                    <a:pt x="37" y="943"/>
                  </a:lnTo>
                  <a:lnTo>
                    <a:pt x="37" y="23"/>
                  </a:lnTo>
                  <a:lnTo>
                    <a:pt x="0" y="0"/>
                  </a:lnTo>
                  <a:close/>
                </a:path>
              </a:pathLst>
            </a:custGeom>
            <a:solidFill>
              <a:srgbClr val="7F7F7F"/>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97" name="Google Shape;2397;p87"/>
            <p:cNvSpPr/>
            <p:nvPr/>
          </p:nvSpPr>
          <p:spPr>
            <a:xfrm>
              <a:off x="3483635" y="3687594"/>
              <a:ext cx="68028" cy="1735626"/>
            </a:xfrm>
            <a:custGeom>
              <a:avLst/>
              <a:gdLst/>
              <a:ahLst/>
              <a:cxnLst/>
              <a:rect l="l" t="t" r="r" b="b"/>
              <a:pathLst>
                <a:path w="37" h="944" extrusionOk="0">
                  <a:moveTo>
                    <a:pt x="37" y="0"/>
                  </a:moveTo>
                  <a:lnTo>
                    <a:pt x="37" y="924"/>
                  </a:lnTo>
                  <a:lnTo>
                    <a:pt x="0" y="944"/>
                  </a:lnTo>
                  <a:lnTo>
                    <a:pt x="0" y="23"/>
                  </a:lnTo>
                  <a:lnTo>
                    <a:pt x="37" y="0"/>
                  </a:lnTo>
                  <a:close/>
                </a:path>
              </a:pathLst>
            </a:custGeom>
            <a:solidFill>
              <a:srgbClr val="A5A5A5"/>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98" name="Google Shape;2398;p87"/>
            <p:cNvSpPr/>
            <p:nvPr/>
          </p:nvSpPr>
          <p:spPr>
            <a:xfrm>
              <a:off x="3413769" y="3687594"/>
              <a:ext cx="69866" cy="1735626"/>
            </a:xfrm>
            <a:custGeom>
              <a:avLst/>
              <a:gdLst/>
              <a:ahLst/>
              <a:cxnLst/>
              <a:rect l="l" t="t" r="r" b="b"/>
              <a:pathLst>
                <a:path w="38" h="944" extrusionOk="0">
                  <a:moveTo>
                    <a:pt x="0" y="0"/>
                  </a:moveTo>
                  <a:lnTo>
                    <a:pt x="0" y="924"/>
                  </a:lnTo>
                  <a:lnTo>
                    <a:pt x="38" y="944"/>
                  </a:lnTo>
                  <a:lnTo>
                    <a:pt x="38" y="23"/>
                  </a:lnTo>
                  <a:lnTo>
                    <a:pt x="0" y="0"/>
                  </a:lnTo>
                  <a:close/>
                </a:path>
              </a:pathLst>
            </a:custGeom>
            <a:solidFill>
              <a:srgbClr val="7F7F7F"/>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399" name="Google Shape;2399;p87"/>
            <p:cNvSpPr/>
            <p:nvPr/>
          </p:nvSpPr>
          <p:spPr>
            <a:xfrm>
              <a:off x="3040536" y="2130311"/>
              <a:ext cx="4760101" cy="2750525"/>
            </a:xfrm>
            <a:custGeom>
              <a:avLst/>
              <a:gdLst/>
              <a:ahLst/>
              <a:cxnLst/>
              <a:rect l="l" t="t" r="r" b="b"/>
              <a:pathLst>
                <a:path w="1489" h="860" extrusionOk="0">
                  <a:moveTo>
                    <a:pt x="1489" y="327"/>
                  </a:moveTo>
                  <a:cubicBezTo>
                    <a:pt x="1489" y="300"/>
                    <a:pt x="1489" y="300"/>
                    <a:pt x="1489" y="300"/>
                  </a:cubicBezTo>
                  <a:cubicBezTo>
                    <a:pt x="924" y="0"/>
                    <a:pt x="924" y="0"/>
                    <a:pt x="924" y="0"/>
                  </a:cubicBezTo>
                  <a:cubicBezTo>
                    <a:pt x="0" y="506"/>
                    <a:pt x="0" y="506"/>
                    <a:pt x="0" y="506"/>
                  </a:cubicBezTo>
                  <a:cubicBezTo>
                    <a:pt x="0" y="533"/>
                    <a:pt x="0" y="533"/>
                    <a:pt x="0" y="533"/>
                  </a:cubicBezTo>
                  <a:cubicBezTo>
                    <a:pt x="565" y="860"/>
                    <a:pt x="565" y="860"/>
                    <a:pt x="565" y="860"/>
                  </a:cubicBezTo>
                  <a:cubicBezTo>
                    <a:pt x="790" y="730"/>
                    <a:pt x="790" y="730"/>
                    <a:pt x="790" y="730"/>
                  </a:cubicBezTo>
                  <a:cubicBezTo>
                    <a:pt x="904" y="585"/>
                    <a:pt x="1063" y="489"/>
                    <a:pt x="1275" y="450"/>
                  </a:cubicBezTo>
                  <a:cubicBezTo>
                    <a:pt x="1489" y="327"/>
                    <a:pt x="1489" y="327"/>
                    <a:pt x="1489" y="327"/>
                  </a:cubicBezTo>
                </a:path>
              </a:pathLst>
            </a:custGeom>
            <a:solidFill>
              <a:srgbClr val="7F7F7F"/>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00" name="Google Shape;2400;p87"/>
            <p:cNvSpPr/>
            <p:nvPr/>
          </p:nvSpPr>
          <p:spPr>
            <a:xfrm>
              <a:off x="3040536" y="2043898"/>
              <a:ext cx="4760101" cy="2750525"/>
            </a:xfrm>
            <a:custGeom>
              <a:avLst/>
              <a:gdLst/>
              <a:ahLst/>
              <a:cxnLst/>
              <a:rect l="l" t="t" r="r" b="b"/>
              <a:pathLst>
                <a:path w="1489" h="860" extrusionOk="0">
                  <a:moveTo>
                    <a:pt x="1489" y="327"/>
                  </a:moveTo>
                  <a:cubicBezTo>
                    <a:pt x="924" y="0"/>
                    <a:pt x="924" y="0"/>
                    <a:pt x="924" y="0"/>
                  </a:cubicBezTo>
                  <a:cubicBezTo>
                    <a:pt x="0" y="533"/>
                    <a:pt x="0" y="533"/>
                    <a:pt x="0" y="533"/>
                  </a:cubicBezTo>
                  <a:cubicBezTo>
                    <a:pt x="565" y="860"/>
                    <a:pt x="565" y="860"/>
                    <a:pt x="565" y="860"/>
                  </a:cubicBezTo>
                  <a:cubicBezTo>
                    <a:pt x="790" y="730"/>
                    <a:pt x="790" y="730"/>
                    <a:pt x="790" y="730"/>
                  </a:cubicBezTo>
                  <a:cubicBezTo>
                    <a:pt x="904" y="585"/>
                    <a:pt x="1063" y="489"/>
                    <a:pt x="1275" y="450"/>
                  </a:cubicBezTo>
                  <a:cubicBezTo>
                    <a:pt x="1489" y="327"/>
                    <a:pt x="1489" y="327"/>
                    <a:pt x="1489" y="327"/>
                  </a:cubicBezTo>
                </a:path>
              </a:pathLst>
            </a:custGeom>
            <a:solidFill>
              <a:srgbClr val="BFBFBF"/>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01" name="Google Shape;2401;p87"/>
            <p:cNvSpPr/>
            <p:nvPr/>
          </p:nvSpPr>
          <p:spPr>
            <a:xfrm>
              <a:off x="3040536" y="3748267"/>
              <a:ext cx="1805492" cy="1132569"/>
            </a:xfrm>
            <a:custGeom>
              <a:avLst/>
              <a:gdLst/>
              <a:ahLst/>
              <a:cxnLst/>
              <a:rect l="l" t="t" r="r" b="b"/>
              <a:pathLst>
                <a:path w="982" h="616" extrusionOk="0">
                  <a:moveTo>
                    <a:pt x="982" y="569"/>
                  </a:moveTo>
                  <a:lnTo>
                    <a:pt x="982" y="616"/>
                  </a:lnTo>
                  <a:lnTo>
                    <a:pt x="0" y="47"/>
                  </a:lnTo>
                  <a:lnTo>
                    <a:pt x="0" y="0"/>
                  </a:lnTo>
                  <a:lnTo>
                    <a:pt x="982" y="569"/>
                  </a:lnTo>
                  <a:close/>
                </a:path>
              </a:pathLst>
            </a:custGeom>
            <a:solidFill>
              <a:srgbClr val="7F7F7F"/>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02" name="Google Shape;2402;p87"/>
            <p:cNvSpPr/>
            <p:nvPr/>
          </p:nvSpPr>
          <p:spPr>
            <a:xfrm>
              <a:off x="3040536" y="3748267"/>
              <a:ext cx="1805492" cy="1132569"/>
            </a:xfrm>
            <a:custGeom>
              <a:avLst/>
              <a:gdLst/>
              <a:ahLst/>
              <a:cxnLst/>
              <a:rect l="l" t="t" r="r" b="b"/>
              <a:pathLst>
                <a:path w="982" h="616" extrusionOk="0">
                  <a:moveTo>
                    <a:pt x="982" y="569"/>
                  </a:moveTo>
                  <a:lnTo>
                    <a:pt x="982" y="616"/>
                  </a:lnTo>
                  <a:lnTo>
                    <a:pt x="0" y="47"/>
                  </a:lnTo>
                  <a:lnTo>
                    <a:pt x="0" y="0"/>
                  </a:lnTo>
                  <a:lnTo>
                    <a:pt x="982" y="569"/>
                  </a:lnTo>
                </a:path>
              </a:pathLst>
            </a:custGeom>
            <a:no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grpSp>
        <p:nvGrpSpPr>
          <p:cNvPr id="2403" name="Google Shape;2403;p87"/>
          <p:cNvGrpSpPr/>
          <p:nvPr/>
        </p:nvGrpSpPr>
        <p:grpSpPr>
          <a:xfrm>
            <a:off x="1747598" y="449081"/>
            <a:ext cx="678166" cy="732214"/>
            <a:chOff x="4516921" y="1793850"/>
            <a:chExt cx="1937870" cy="2092312"/>
          </a:xfrm>
        </p:grpSpPr>
        <p:sp>
          <p:nvSpPr>
            <p:cNvPr id="2404" name="Google Shape;2404;p87"/>
            <p:cNvSpPr/>
            <p:nvPr/>
          </p:nvSpPr>
          <p:spPr>
            <a:xfrm>
              <a:off x="4516921" y="1793850"/>
              <a:ext cx="1147278" cy="1621633"/>
            </a:xfrm>
            <a:custGeom>
              <a:avLst/>
              <a:gdLst/>
              <a:ahLst/>
              <a:cxnLst/>
              <a:rect l="l" t="t" r="r" b="b"/>
              <a:pathLst>
                <a:path w="359" h="507" extrusionOk="0">
                  <a:moveTo>
                    <a:pt x="337" y="6"/>
                  </a:moveTo>
                  <a:cubicBezTo>
                    <a:pt x="21" y="188"/>
                    <a:pt x="21" y="188"/>
                    <a:pt x="21" y="188"/>
                  </a:cubicBezTo>
                  <a:cubicBezTo>
                    <a:pt x="8" y="196"/>
                    <a:pt x="0" y="209"/>
                    <a:pt x="0" y="224"/>
                  </a:cubicBezTo>
                  <a:cubicBezTo>
                    <a:pt x="0" y="507"/>
                    <a:pt x="0" y="507"/>
                    <a:pt x="0" y="507"/>
                  </a:cubicBezTo>
                  <a:cubicBezTo>
                    <a:pt x="359" y="299"/>
                    <a:pt x="359" y="299"/>
                    <a:pt x="359" y="299"/>
                  </a:cubicBezTo>
                  <a:cubicBezTo>
                    <a:pt x="359" y="19"/>
                    <a:pt x="359" y="19"/>
                    <a:pt x="359" y="19"/>
                  </a:cubicBezTo>
                  <a:cubicBezTo>
                    <a:pt x="359" y="7"/>
                    <a:pt x="347" y="0"/>
                    <a:pt x="337" y="6"/>
                  </a:cubicBezTo>
                  <a:close/>
                </a:path>
              </a:pathLst>
            </a:custGeom>
            <a:solidFill>
              <a:srgbClr val="C1C7D3"/>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05" name="Google Shape;2405;p87"/>
            <p:cNvSpPr/>
            <p:nvPr/>
          </p:nvSpPr>
          <p:spPr>
            <a:xfrm>
              <a:off x="4533468" y="2731529"/>
              <a:ext cx="1921323" cy="1127054"/>
            </a:xfrm>
            <a:custGeom>
              <a:avLst/>
              <a:gdLst/>
              <a:ahLst/>
              <a:cxnLst/>
              <a:rect l="l" t="t" r="r" b="b"/>
              <a:pathLst>
                <a:path w="601" h="352" extrusionOk="0">
                  <a:moveTo>
                    <a:pt x="601" y="151"/>
                  </a:moveTo>
                  <a:cubicBezTo>
                    <a:pt x="601" y="151"/>
                    <a:pt x="601" y="151"/>
                    <a:pt x="601" y="151"/>
                  </a:cubicBezTo>
                  <a:cubicBezTo>
                    <a:pt x="601" y="153"/>
                    <a:pt x="601" y="154"/>
                    <a:pt x="601" y="155"/>
                  </a:cubicBezTo>
                  <a:cubicBezTo>
                    <a:pt x="599" y="161"/>
                    <a:pt x="596" y="166"/>
                    <a:pt x="591" y="169"/>
                  </a:cubicBezTo>
                  <a:cubicBezTo>
                    <a:pt x="292" y="341"/>
                    <a:pt x="292" y="341"/>
                    <a:pt x="292" y="341"/>
                  </a:cubicBezTo>
                  <a:cubicBezTo>
                    <a:pt x="274" y="352"/>
                    <a:pt x="251" y="352"/>
                    <a:pt x="232" y="341"/>
                  </a:cubicBezTo>
                  <a:cubicBezTo>
                    <a:pt x="8" y="212"/>
                    <a:pt x="8" y="212"/>
                    <a:pt x="8" y="212"/>
                  </a:cubicBezTo>
                  <a:cubicBezTo>
                    <a:pt x="0" y="208"/>
                    <a:pt x="0" y="208"/>
                    <a:pt x="0" y="208"/>
                  </a:cubicBezTo>
                  <a:cubicBezTo>
                    <a:pt x="360" y="0"/>
                    <a:pt x="360" y="0"/>
                    <a:pt x="360" y="0"/>
                  </a:cubicBezTo>
                  <a:cubicBezTo>
                    <a:pt x="591" y="133"/>
                    <a:pt x="591" y="133"/>
                    <a:pt x="591" y="133"/>
                  </a:cubicBezTo>
                  <a:cubicBezTo>
                    <a:pt x="598" y="137"/>
                    <a:pt x="601" y="144"/>
                    <a:pt x="601" y="151"/>
                  </a:cubicBezTo>
                  <a:close/>
                </a:path>
              </a:pathLst>
            </a:custGeom>
            <a:solidFill>
              <a:srgbClr val="E2E2E2"/>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06" name="Google Shape;2406;p87"/>
            <p:cNvSpPr/>
            <p:nvPr/>
          </p:nvSpPr>
          <p:spPr>
            <a:xfrm>
              <a:off x="4669524" y="2801395"/>
              <a:ext cx="1439614" cy="845750"/>
            </a:xfrm>
            <a:custGeom>
              <a:avLst/>
              <a:gdLst/>
              <a:ahLst/>
              <a:cxnLst/>
              <a:rect l="l" t="t" r="r" b="b"/>
              <a:pathLst>
                <a:path w="450" h="264" extrusionOk="0">
                  <a:moveTo>
                    <a:pt x="445" y="86"/>
                  </a:moveTo>
                  <a:cubicBezTo>
                    <a:pt x="141" y="262"/>
                    <a:pt x="141" y="262"/>
                    <a:pt x="141" y="262"/>
                  </a:cubicBezTo>
                  <a:cubicBezTo>
                    <a:pt x="136" y="264"/>
                    <a:pt x="131" y="264"/>
                    <a:pt x="127" y="262"/>
                  </a:cubicBezTo>
                  <a:cubicBezTo>
                    <a:pt x="5" y="191"/>
                    <a:pt x="5" y="191"/>
                    <a:pt x="5" y="191"/>
                  </a:cubicBezTo>
                  <a:cubicBezTo>
                    <a:pt x="0" y="189"/>
                    <a:pt x="0" y="181"/>
                    <a:pt x="5" y="179"/>
                  </a:cubicBezTo>
                  <a:cubicBezTo>
                    <a:pt x="310" y="2"/>
                    <a:pt x="310" y="2"/>
                    <a:pt x="310" y="2"/>
                  </a:cubicBezTo>
                  <a:cubicBezTo>
                    <a:pt x="314" y="0"/>
                    <a:pt x="320" y="0"/>
                    <a:pt x="324" y="2"/>
                  </a:cubicBezTo>
                  <a:cubicBezTo>
                    <a:pt x="445" y="72"/>
                    <a:pt x="445" y="72"/>
                    <a:pt x="445" y="72"/>
                  </a:cubicBezTo>
                  <a:cubicBezTo>
                    <a:pt x="450" y="75"/>
                    <a:pt x="450" y="83"/>
                    <a:pt x="445" y="86"/>
                  </a:cubicBezTo>
                  <a:close/>
                </a:path>
              </a:pathLst>
            </a:custGeom>
            <a:solidFill>
              <a:srgbClr val="D1D1D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07" name="Google Shape;2407;p87"/>
            <p:cNvSpPr/>
            <p:nvPr/>
          </p:nvSpPr>
          <p:spPr>
            <a:xfrm>
              <a:off x="4533468" y="1806720"/>
              <a:ext cx="1150955" cy="1590378"/>
            </a:xfrm>
            <a:custGeom>
              <a:avLst/>
              <a:gdLst/>
              <a:ahLst/>
              <a:cxnLst/>
              <a:rect l="l" t="t" r="r" b="b"/>
              <a:pathLst>
                <a:path w="360" h="497" extrusionOk="0">
                  <a:moveTo>
                    <a:pt x="337" y="6"/>
                  </a:moveTo>
                  <a:cubicBezTo>
                    <a:pt x="21" y="188"/>
                    <a:pt x="21" y="188"/>
                    <a:pt x="21" y="188"/>
                  </a:cubicBezTo>
                  <a:cubicBezTo>
                    <a:pt x="8" y="196"/>
                    <a:pt x="0" y="209"/>
                    <a:pt x="0" y="224"/>
                  </a:cubicBezTo>
                  <a:cubicBezTo>
                    <a:pt x="0" y="497"/>
                    <a:pt x="0" y="497"/>
                    <a:pt x="0" y="497"/>
                  </a:cubicBezTo>
                  <a:cubicBezTo>
                    <a:pt x="360" y="289"/>
                    <a:pt x="360" y="289"/>
                    <a:pt x="360" y="289"/>
                  </a:cubicBezTo>
                  <a:cubicBezTo>
                    <a:pt x="360" y="19"/>
                    <a:pt x="360" y="19"/>
                    <a:pt x="360" y="19"/>
                  </a:cubicBezTo>
                  <a:cubicBezTo>
                    <a:pt x="360" y="7"/>
                    <a:pt x="347" y="0"/>
                    <a:pt x="337" y="6"/>
                  </a:cubicBez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08" name="Google Shape;2408;p87"/>
            <p:cNvSpPr/>
            <p:nvPr/>
          </p:nvSpPr>
          <p:spPr>
            <a:xfrm>
              <a:off x="4603335" y="1889456"/>
              <a:ext cx="1022254" cy="1389971"/>
            </a:xfrm>
            <a:custGeom>
              <a:avLst/>
              <a:gdLst/>
              <a:ahLst/>
              <a:cxnLst/>
              <a:rect l="l" t="t" r="r" b="b"/>
              <a:pathLst>
                <a:path w="556" h="756" extrusionOk="0">
                  <a:moveTo>
                    <a:pt x="556" y="0"/>
                  </a:moveTo>
                  <a:lnTo>
                    <a:pt x="0" y="319"/>
                  </a:lnTo>
                  <a:lnTo>
                    <a:pt x="0" y="756"/>
                  </a:lnTo>
                  <a:lnTo>
                    <a:pt x="556" y="437"/>
                  </a:lnTo>
                  <a:lnTo>
                    <a:pt x="556" y="0"/>
                  </a:lnTo>
                  <a:close/>
                </a:path>
              </a:pathLst>
            </a:custGeom>
            <a:solidFill>
              <a:srgbClr val="15285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09" name="Google Shape;2409;p87"/>
            <p:cNvSpPr/>
            <p:nvPr/>
          </p:nvSpPr>
          <p:spPr>
            <a:xfrm>
              <a:off x="5309352" y="3215077"/>
              <a:ext cx="389780" cy="224308"/>
            </a:xfrm>
            <a:custGeom>
              <a:avLst/>
              <a:gdLst/>
              <a:ahLst/>
              <a:cxnLst/>
              <a:rect l="l" t="t" r="r" b="b"/>
              <a:pathLst>
                <a:path w="122" h="70" extrusionOk="0">
                  <a:moveTo>
                    <a:pt x="120" y="10"/>
                  </a:moveTo>
                  <a:cubicBezTo>
                    <a:pt x="122" y="11"/>
                    <a:pt x="122" y="12"/>
                    <a:pt x="120" y="13"/>
                  </a:cubicBezTo>
                  <a:cubicBezTo>
                    <a:pt x="23" y="69"/>
                    <a:pt x="23" y="69"/>
                    <a:pt x="23" y="69"/>
                  </a:cubicBezTo>
                  <a:cubicBezTo>
                    <a:pt x="21" y="70"/>
                    <a:pt x="19" y="70"/>
                    <a:pt x="18" y="69"/>
                  </a:cubicBezTo>
                  <a:cubicBezTo>
                    <a:pt x="2" y="60"/>
                    <a:pt x="2" y="60"/>
                    <a:pt x="2" y="60"/>
                  </a:cubicBezTo>
                  <a:cubicBezTo>
                    <a:pt x="0" y="59"/>
                    <a:pt x="0" y="58"/>
                    <a:pt x="2" y="57"/>
                  </a:cubicBezTo>
                  <a:cubicBezTo>
                    <a:pt x="99" y="1"/>
                    <a:pt x="99" y="1"/>
                    <a:pt x="99" y="1"/>
                  </a:cubicBezTo>
                  <a:cubicBezTo>
                    <a:pt x="100" y="0"/>
                    <a:pt x="103" y="0"/>
                    <a:pt x="104" y="1"/>
                  </a:cubicBezTo>
                  <a:lnTo>
                    <a:pt x="120" y="1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10" name="Google Shape;2410;p87"/>
            <p:cNvSpPr/>
            <p:nvPr/>
          </p:nvSpPr>
          <p:spPr>
            <a:xfrm>
              <a:off x="5750613" y="2935612"/>
              <a:ext cx="159958" cy="93768"/>
            </a:xfrm>
            <a:custGeom>
              <a:avLst/>
              <a:gdLst/>
              <a:ahLst/>
              <a:cxnLst/>
              <a:rect l="l" t="t" r="r" b="b"/>
              <a:pathLst>
                <a:path w="50" h="29" extrusionOk="0">
                  <a:moveTo>
                    <a:pt x="15" y="28"/>
                  </a:moveTo>
                  <a:cubicBezTo>
                    <a:pt x="16" y="29"/>
                    <a:pt x="18" y="29"/>
                    <a:pt x="19" y="28"/>
                  </a:cubicBezTo>
                  <a:cubicBezTo>
                    <a:pt x="49" y="11"/>
                    <a:pt x="49" y="11"/>
                    <a:pt x="49" y="11"/>
                  </a:cubicBezTo>
                  <a:cubicBezTo>
                    <a:pt x="50" y="10"/>
                    <a:pt x="50" y="9"/>
                    <a:pt x="49" y="9"/>
                  </a:cubicBezTo>
                  <a:cubicBezTo>
                    <a:pt x="35" y="1"/>
                    <a:pt x="35" y="1"/>
                    <a:pt x="35" y="1"/>
                  </a:cubicBezTo>
                  <a:cubicBezTo>
                    <a:pt x="34" y="0"/>
                    <a:pt x="32" y="0"/>
                    <a:pt x="31" y="1"/>
                  </a:cubicBezTo>
                  <a:cubicBezTo>
                    <a:pt x="1" y="18"/>
                    <a:pt x="1" y="18"/>
                    <a:pt x="1" y="18"/>
                  </a:cubicBezTo>
                  <a:cubicBezTo>
                    <a:pt x="0" y="19"/>
                    <a:pt x="0" y="20"/>
                    <a:pt x="1" y="20"/>
                  </a:cubicBezTo>
                  <a:lnTo>
                    <a:pt x="15" y="28"/>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11" name="Google Shape;2411;p87"/>
            <p:cNvSpPr/>
            <p:nvPr/>
          </p:nvSpPr>
          <p:spPr>
            <a:xfrm>
              <a:off x="5226615" y="3406290"/>
              <a:ext cx="137895" cy="80898"/>
            </a:xfrm>
            <a:custGeom>
              <a:avLst/>
              <a:gdLst/>
              <a:ahLst/>
              <a:cxnLst/>
              <a:rect l="l" t="t" r="r" b="b"/>
              <a:pathLst>
                <a:path w="43" h="25" extrusionOk="0">
                  <a:moveTo>
                    <a:pt x="1" y="15"/>
                  </a:moveTo>
                  <a:cubicBezTo>
                    <a:pt x="0" y="14"/>
                    <a:pt x="0" y="13"/>
                    <a:pt x="1" y="12"/>
                  </a:cubicBezTo>
                  <a:cubicBezTo>
                    <a:pt x="20" y="1"/>
                    <a:pt x="20" y="1"/>
                    <a:pt x="20" y="1"/>
                  </a:cubicBezTo>
                  <a:cubicBezTo>
                    <a:pt x="22" y="0"/>
                    <a:pt x="24" y="0"/>
                    <a:pt x="26" y="1"/>
                  </a:cubicBezTo>
                  <a:cubicBezTo>
                    <a:pt x="41" y="10"/>
                    <a:pt x="41" y="10"/>
                    <a:pt x="41" y="10"/>
                  </a:cubicBezTo>
                  <a:cubicBezTo>
                    <a:pt x="43" y="11"/>
                    <a:pt x="43" y="13"/>
                    <a:pt x="41" y="14"/>
                  </a:cubicBezTo>
                  <a:cubicBezTo>
                    <a:pt x="23" y="24"/>
                    <a:pt x="23" y="24"/>
                    <a:pt x="23" y="24"/>
                  </a:cubicBezTo>
                  <a:cubicBezTo>
                    <a:pt x="21" y="25"/>
                    <a:pt x="19" y="25"/>
                    <a:pt x="17" y="24"/>
                  </a:cubicBezTo>
                  <a:lnTo>
                    <a:pt x="1" y="1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12" name="Google Shape;2412;p87"/>
            <p:cNvSpPr/>
            <p:nvPr/>
          </p:nvSpPr>
          <p:spPr>
            <a:xfrm>
              <a:off x="5158588" y="3457770"/>
              <a:ext cx="121347" cy="68028"/>
            </a:xfrm>
            <a:custGeom>
              <a:avLst/>
              <a:gdLst/>
              <a:ahLst/>
              <a:cxnLst/>
              <a:rect l="l" t="t" r="r" b="b"/>
              <a:pathLst>
                <a:path w="38" h="21" extrusionOk="0">
                  <a:moveTo>
                    <a:pt x="1" y="11"/>
                  </a:moveTo>
                  <a:cubicBezTo>
                    <a:pt x="0" y="10"/>
                    <a:pt x="0" y="9"/>
                    <a:pt x="1" y="8"/>
                  </a:cubicBezTo>
                  <a:cubicBezTo>
                    <a:pt x="15" y="0"/>
                    <a:pt x="15" y="0"/>
                    <a:pt x="15" y="0"/>
                  </a:cubicBezTo>
                  <a:cubicBezTo>
                    <a:pt x="16" y="0"/>
                    <a:pt x="19" y="0"/>
                    <a:pt x="20" y="0"/>
                  </a:cubicBezTo>
                  <a:cubicBezTo>
                    <a:pt x="36" y="10"/>
                    <a:pt x="36" y="10"/>
                    <a:pt x="36" y="10"/>
                  </a:cubicBezTo>
                  <a:cubicBezTo>
                    <a:pt x="38" y="10"/>
                    <a:pt x="38" y="12"/>
                    <a:pt x="36" y="13"/>
                  </a:cubicBezTo>
                  <a:cubicBezTo>
                    <a:pt x="23" y="20"/>
                    <a:pt x="23" y="20"/>
                    <a:pt x="23" y="20"/>
                  </a:cubicBezTo>
                  <a:cubicBezTo>
                    <a:pt x="21" y="21"/>
                    <a:pt x="19" y="21"/>
                    <a:pt x="17" y="20"/>
                  </a:cubicBezTo>
                  <a:lnTo>
                    <a:pt x="1" y="11"/>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13" name="Google Shape;2413;p87"/>
            <p:cNvSpPr/>
            <p:nvPr/>
          </p:nvSpPr>
          <p:spPr>
            <a:xfrm>
              <a:off x="5645813" y="3167274"/>
              <a:ext cx="136055" cy="79060"/>
            </a:xfrm>
            <a:custGeom>
              <a:avLst/>
              <a:gdLst/>
              <a:ahLst/>
              <a:cxnLst/>
              <a:rect l="l" t="t" r="r" b="b"/>
              <a:pathLst>
                <a:path w="43" h="25" extrusionOk="0">
                  <a:moveTo>
                    <a:pt x="1" y="15"/>
                  </a:moveTo>
                  <a:cubicBezTo>
                    <a:pt x="0" y="14"/>
                    <a:pt x="0" y="13"/>
                    <a:pt x="1" y="12"/>
                  </a:cubicBezTo>
                  <a:cubicBezTo>
                    <a:pt x="20" y="1"/>
                    <a:pt x="20" y="1"/>
                    <a:pt x="20" y="1"/>
                  </a:cubicBezTo>
                  <a:cubicBezTo>
                    <a:pt x="21" y="0"/>
                    <a:pt x="24" y="0"/>
                    <a:pt x="25" y="1"/>
                  </a:cubicBezTo>
                  <a:cubicBezTo>
                    <a:pt x="41" y="10"/>
                    <a:pt x="41" y="10"/>
                    <a:pt x="41" y="10"/>
                  </a:cubicBezTo>
                  <a:cubicBezTo>
                    <a:pt x="43" y="11"/>
                    <a:pt x="43" y="12"/>
                    <a:pt x="41" y="13"/>
                  </a:cubicBezTo>
                  <a:cubicBezTo>
                    <a:pt x="22" y="24"/>
                    <a:pt x="22" y="24"/>
                    <a:pt x="22" y="24"/>
                  </a:cubicBezTo>
                  <a:cubicBezTo>
                    <a:pt x="21" y="25"/>
                    <a:pt x="18" y="25"/>
                    <a:pt x="17" y="24"/>
                  </a:cubicBezTo>
                  <a:lnTo>
                    <a:pt x="1" y="1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14" name="Google Shape;2414;p87"/>
            <p:cNvSpPr/>
            <p:nvPr/>
          </p:nvSpPr>
          <p:spPr>
            <a:xfrm>
              <a:off x="5728550" y="3128664"/>
              <a:ext cx="121347" cy="69866"/>
            </a:xfrm>
            <a:custGeom>
              <a:avLst/>
              <a:gdLst/>
              <a:ahLst/>
              <a:cxnLst/>
              <a:rect l="l" t="t" r="r" b="b"/>
              <a:pathLst>
                <a:path w="38" h="22" extrusionOk="0">
                  <a:moveTo>
                    <a:pt x="2" y="12"/>
                  </a:moveTo>
                  <a:cubicBezTo>
                    <a:pt x="0" y="11"/>
                    <a:pt x="0" y="9"/>
                    <a:pt x="2" y="8"/>
                  </a:cubicBezTo>
                  <a:cubicBezTo>
                    <a:pt x="15" y="1"/>
                    <a:pt x="15" y="1"/>
                    <a:pt x="15" y="1"/>
                  </a:cubicBezTo>
                  <a:cubicBezTo>
                    <a:pt x="17" y="0"/>
                    <a:pt x="19" y="0"/>
                    <a:pt x="20" y="1"/>
                  </a:cubicBezTo>
                  <a:cubicBezTo>
                    <a:pt x="36" y="10"/>
                    <a:pt x="36" y="10"/>
                    <a:pt x="36" y="10"/>
                  </a:cubicBezTo>
                  <a:cubicBezTo>
                    <a:pt x="38" y="11"/>
                    <a:pt x="38" y="12"/>
                    <a:pt x="36" y="13"/>
                  </a:cubicBezTo>
                  <a:cubicBezTo>
                    <a:pt x="23" y="21"/>
                    <a:pt x="23" y="21"/>
                    <a:pt x="23" y="21"/>
                  </a:cubicBezTo>
                  <a:cubicBezTo>
                    <a:pt x="21" y="22"/>
                    <a:pt x="19" y="22"/>
                    <a:pt x="17" y="21"/>
                  </a:cubicBezTo>
                  <a:lnTo>
                    <a:pt x="2" y="12"/>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15" name="Google Shape;2415;p87"/>
            <p:cNvSpPr/>
            <p:nvPr/>
          </p:nvSpPr>
          <p:spPr>
            <a:xfrm>
              <a:off x="5092399" y="3496381"/>
              <a:ext cx="121347" cy="66189"/>
            </a:xfrm>
            <a:custGeom>
              <a:avLst/>
              <a:gdLst/>
              <a:ahLst/>
              <a:cxnLst/>
              <a:rect l="l" t="t" r="r" b="b"/>
              <a:pathLst>
                <a:path w="38" h="21" extrusionOk="0">
                  <a:moveTo>
                    <a:pt x="2" y="11"/>
                  </a:moveTo>
                  <a:cubicBezTo>
                    <a:pt x="0" y="11"/>
                    <a:pt x="0" y="9"/>
                    <a:pt x="2" y="8"/>
                  </a:cubicBezTo>
                  <a:cubicBezTo>
                    <a:pt x="15" y="1"/>
                    <a:pt x="15" y="1"/>
                    <a:pt x="15" y="1"/>
                  </a:cubicBezTo>
                  <a:cubicBezTo>
                    <a:pt x="17" y="0"/>
                    <a:pt x="19" y="0"/>
                    <a:pt x="20" y="1"/>
                  </a:cubicBezTo>
                  <a:cubicBezTo>
                    <a:pt x="36" y="10"/>
                    <a:pt x="36" y="10"/>
                    <a:pt x="36" y="10"/>
                  </a:cubicBezTo>
                  <a:cubicBezTo>
                    <a:pt x="38" y="11"/>
                    <a:pt x="38" y="12"/>
                    <a:pt x="36" y="13"/>
                  </a:cubicBezTo>
                  <a:cubicBezTo>
                    <a:pt x="23" y="21"/>
                    <a:pt x="23" y="21"/>
                    <a:pt x="23" y="21"/>
                  </a:cubicBezTo>
                  <a:cubicBezTo>
                    <a:pt x="21" y="21"/>
                    <a:pt x="19" y="21"/>
                    <a:pt x="17" y="21"/>
                  </a:cubicBezTo>
                  <a:lnTo>
                    <a:pt x="2" y="11"/>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16" name="Google Shape;2416;p87"/>
            <p:cNvSpPr/>
            <p:nvPr/>
          </p:nvSpPr>
          <p:spPr>
            <a:xfrm>
              <a:off x="5024370" y="3534991"/>
              <a:ext cx="121347" cy="69866"/>
            </a:xfrm>
            <a:custGeom>
              <a:avLst/>
              <a:gdLst/>
              <a:ahLst/>
              <a:cxnLst/>
              <a:rect l="l" t="t" r="r" b="b"/>
              <a:pathLst>
                <a:path w="38" h="22" extrusionOk="0">
                  <a:moveTo>
                    <a:pt x="1" y="12"/>
                  </a:moveTo>
                  <a:cubicBezTo>
                    <a:pt x="0" y="11"/>
                    <a:pt x="0" y="9"/>
                    <a:pt x="1" y="9"/>
                  </a:cubicBezTo>
                  <a:cubicBezTo>
                    <a:pt x="15" y="1"/>
                    <a:pt x="15" y="1"/>
                    <a:pt x="15" y="1"/>
                  </a:cubicBezTo>
                  <a:cubicBezTo>
                    <a:pt x="16" y="0"/>
                    <a:pt x="19" y="0"/>
                    <a:pt x="20" y="1"/>
                  </a:cubicBezTo>
                  <a:cubicBezTo>
                    <a:pt x="36" y="10"/>
                    <a:pt x="36" y="10"/>
                    <a:pt x="36" y="10"/>
                  </a:cubicBezTo>
                  <a:cubicBezTo>
                    <a:pt x="38" y="11"/>
                    <a:pt x="38" y="12"/>
                    <a:pt x="36" y="13"/>
                  </a:cubicBezTo>
                  <a:cubicBezTo>
                    <a:pt x="23" y="21"/>
                    <a:pt x="23" y="21"/>
                    <a:pt x="23" y="21"/>
                  </a:cubicBezTo>
                  <a:cubicBezTo>
                    <a:pt x="21" y="22"/>
                    <a:pt x="19" y="22"/>
                    <a:pt x="17" y="21"/>
                  </a:cubicBezTo>
                  <a:lnTo>
                    <a:pt x="1" y="12"/>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17" name="Google Shape;2417;p87"/>
            <p:cNvSpPr/>
            <p:nvPr/>
          </p:nvSpPr>
          <p:spPr>
            <a:xfrm>
              <a:off x="4961859" y="3448578"/>
              <a:ext cx="194890" cy="112154"/>
            </a:xfrm>
            <a:custGeom>
              <a:avLst/>
              <a:gdLst/>
              <a:ahLst/>
              <a:cxnLst/>
              <a:rect l="l" t="t" r="r" b="b"/>
              <a:pathLst>
                <a:path w="61" h="35" extrusionOk="0">
                  <a:moveTo>
                    <a:pt x="15" y="34"/>
                  </a:moveTo>
                  <a:cubicBezTo>
                    <a:pt x="16" y="35"/>
                    <a:pt x="18" y="35"/>
                    <a:pt x="19" y="34"/>
                  </a:cubicBezTo>
                  <a:cubicBezTo>
                    <a:pt x="60" y="11"/>
                    <a:pt x="60" y="11"/>
                    <a:pt x="60" y="11"/>
                  </a:cubicBezTo>
                  <a:cubicBezTo>
                    <a:pt x="61" y="10"/>
                    <a:pt x="61" y="9"/>
                    <a:pt x="60" y="9"/>
                  </a:cubicBezTo>
                  <a:cubicBezTo>
                    <a:pt x="46" y="1"/>
                    <a:pt x="46" y="1"/>
                    <a:pt x="46" y="1"/>
                  </a:cubicBezTo>
                  <a:cubicBezTo>
                    <a:pt x="45" y="0"/>
                    <a:pt x="43" y="0"/>
                    <a:pt x="41" y="1"/>
                  </a:cubicBezTo>
                  <a:cubicBezTo>
                    <a:pt x="1" y="24"/>
                    <a:pt x="1" y="24"/>
                    <a:pt x="1" y="24"/>
                  </a:cubicBezTo>
                  <a:cubicBezTo>
                    <a:pt x="0" y="25"/>
                    <a:pt x="0" y="26"/>
                    <a:pt x="1" y="27"/>
                  </a:cubicBezTo>
                  <a:lnTo>
                    <a:pt x="15" y="34"/>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18" name="Google Shape;2418;p87"/>
            <p:cNvSpPr/>
            <p:nvPr/>
          </p:nvSpPr>
          <p:spPr>
            <a:xfrm>
              <a:off x="5780030" y="2974223"/>
              <a:ext cx="194890" cy="112154"/>
            </a:xfrm>
            <a:custGeom>
              <a:avLst/>
              <a:gdLst/>
              <a:ahLst/>
              <a:cxnLst/>
              <a:rect l="l" t="t" r="r" b="b"/>
              <a:pathLst>
                <a:path w="61" h="35" extrusionOk="0">
                  <a:moveTo>
                    <a:pt x="15" y="34"/>
                  </a:moveTo>
                  <a:cubicBezTo>
                    <a:pt x="16" y="35"/>
                    <a:pt x="18" y="35"/>
                    <a:pt x="20" y="34"/>
                  </a:cubicBezTo>
                  <a:cubicBezTo>
                    <a:pt x="60" y="11"/>
                    <a:pt x="60" y="11"/>
                    <a:pt x="60" y="11"/>
                  </a:cubicBezTo>
                  <a:cubicBezTo>
                    <a:pt x="61" y="10"/>
                    <a:pt x="61" y="9"/>
                    <a:pt x="60" y="9"/>
                  </a:cubicBezTo>
                  <a:cubicBezTo>
                    <a:pt x="46" y="1"/>
                    <a:pt x="46" y="1"/>
                    <a:pt x="46" y="1"/>
                  </a:cubicBezTo>
                  <a:cubicBezTo>
                    <a:pt x="45" y="0"/>
                    <a:pt x="43" y="0"/>
                    <a:pt x="42" y="1"/>
                  </a:cubicBezTo>
                  <a:cubicBezTo>
                    <a:pt x="1" y="24"/>
                    <a:pt x="1" y="24"/>
                    <a:pt x="1" y="24"/>
                  </a:cubicBezTo>
                  <a:cubicBezTo>
                    <a:pt x="0" y="25"/>
                    <a:pt x="0" y="26"/>
                    <a:pt x="1" y="26"/>
                  </a:cubicBezTo>
                  <a:lnTo>
                    <a:pt x="15" y="34"/>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19" name="Google Shape;2419;p87"/>
            <p:cNvSpPr/>
            <p:nvPr/>
          </p:nvSpPr>
          <p:spPr>
            <a:xfrm>
              <a:off x="5110785" y="3409967"/>
              <a:ext cx="112154" cy="64351"/>
            </a:xfrm>
            <a:custGeom>
              <a:avLst/>
              <a:gdLst/>
              <a:ahLst/>
              <a:cxnLst/>
              <a:rect l="l" t="t" r="r" b="b"/>
              <a:pathLst>
                <a:path w="35" h="20" extrusionOk="0">
                  <a:moveTo>
                    <a:pt x="15" y="19"/>
                  </a:moveTo>
                  <a:cubicBezTo>
                    <a:pt x="16" y="20"/>
                    <a:pt x="18" y="20"/>
                    <a:pt x="19" y="19"/>
                  </a:cubicBezTo>
                  <a:cubicBezTo>
                    <a:pt x="33" y="11"/>
                    <a:pt x="33" y="11"/>
                    <a:pt x="33" y="11"/>
                  </a:cubicBezTo>
                  <a:cubicBezTo>
                    <a:pt x="35" y="10"/>
                    <a:pt x="35" y="9"/>
                    <a:pt x="33" y="9"/>
                  </a:cubicBezTo>
                  <a:cubicBezTo>
                    <a:pt x="20" y="1"/>
                    <a:pt x="20" y="1"/>
                    <a:pt x="20" y="1"/>
                  </a:cubicBezTo>
                  <a:cubicBezTo>
                    <a:pt x="18" y="0"/>
                    <a:pt x="16" y="0"/>
                    <a:pt x="15" y="1"/>
                  </a:cubicBezTo>
                  <a:cubicBezTo>
                    <a:pt x="1" y="9"/>
                    <a:pt x="1" y="9"/>
                    <a:pt x="1" y="9"/>
                  </a:cubicBezTo>
                  <a:cubicBezTo>
                    <a:pt x="0" y="9"/>
                    <a:pt x="0" y="11"/>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20" name="Google Shape;2420;p87"/>
            <p:cNvSpPr/>
            <p:nvPr/>
          </p:nvSpPr>
          <p:spPr>
            <a:xfrm>
              <a:off x="5178812" y="3371357"/>
              <a:ext cx="112154" cy="64351"/>
            </a:xfrm>
            <a:custGeom>
              <a:avLst/>
              <a:gdLst/>
              <a:ahLst/>
              <a:cxnLst/>
              <a:rect l="l" t="t" r="r" b="b"/>
              <a:pathLst>
                <a:path w="35" h="20" extrusionOk="0">
                  <a:moveTo>
                    <a:pt x="15" y="19"/>
                  </a:moveTo>
                  <a:cubicBezTo>
                    <a:pt x="16" y="20"/>
                    <a:pt x="18" y="20"/>
                    <a:pt x="19" y="19"/>
                  </a:cubicBezTo>
                  <a:cubicBezTo>
                    <a:pt x="33" y="11"/>
                    <a:pt x="33" y="11"/>
                    <a:pt x="33" y="11"/>
                  </a:cubicBezTo>
                  <a:cubicBezTo>
                    <a:pt x="35" y="10"/>
                    <a:pt x="35" y="9"/>
                    <a:pt x="33" y="8"/>
                  </a:cubicBezTo>
                  <a:cubicBezTo>
                    <a:pt x="20" y="1"/>
                    <a:pt x="20" y="1"/>
                    <a:pt x="20" y="1"/>
                  </a:cubicBezTo>
                  <a:cubicBezTo>
                    <a:pt x="18" y="0"/>
                    <a:pt x="16" y="0"/>
                    <a:pt x="15" y="1"/>
                  </a:cubicBezTo>
                  <a:cubicBezTo>
                    <a:pt x="1" y="9"/>
                    <a:pt x="1" y="9"/>
                    <a:pt x="1" y="9"/>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21" name="Google Shape;2421;p87"/>
            <p:cNvSpPr/>
            <p:nvPr/>
          </p:nvSpPr>
          <p:spPr>
            <a:xfrm>
              <a:off x="5245001" y="3332746"/>
              <a:ext cx="112154" cy="64351"/>
            </a:xfrm>
            <a:custGeom>
              <a:avLst/>
              <a:gdLst/>
              <a:ahLst/>
              <a:cxnLst/>
              <a:rect l="l" t="t" r="r" b="b"/>
              <a:pathLst>
                <a:path w="35" h="20" extrusionOk="0">
                  <a:moveTo>
                    <a:pt x="15" y="19"/>
                  </a:moveTo>
                  <a:cubicBezTo>
                    <a:pt x="16" y="20"/>
                    <a:pt x="18" y="20"/>
                    <a:pt x="19" y="19"/>
                  </a:cubicBezTo>
                  <a:cubicBezTo>
                    <a:pt x="33" y="11"/>
                    <a:pt x="33" y="11"/>
                    <a:pt x="33" y="11"/>
                  </a:cubicBezTo>
                  <a:cubicBezTo>
                    <a:pt x="35" y="10"/>
                    <a:pt x="35" y="9"/>
                    <a:pt x="33" y="8"/>
                  </a:cubicBezTo>
                  <a:cubicBezTo>
                    <a:pt x="20" y="0"/>
                    <a:pt x="20" y="0"/>
                    <a:pt x="20" y="0"/>
                  </a:cubicBezTo>
                  <a:cubicBezTo>
                    <a:pt x="18" y="0"/>
                    <a:pt x="16"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22" name="Google Shape;2422;p87"/>
            <p:cNvSpPr/>
            <p:nvPr/>
          </p:nvSpPr>
          <p:spPr>
            <a:xfrm>
              <a:off x="5313029" y="3294137"/>
              <a:ext cx="112154" cy="64351"/>
            </a:xfrm>
            <a:custGeom>
              <a:avLst/>
              <a:gdLst/>
              <a:ahLst/>
              <a:cxnLst/>
              <a:rect l="l" t="t" r="r" b="b"/>
              <a:pathLst>
                <a:path w="35" h="20" extrusionOk="0">
                  <a:moveTo>
                    <a:pt x="15" y="19"/>
                  </a:moveTo>
                  <a:cubicBezTo>
                    <a:pt x="16" y="20"/>
                    <a:pt x="18" y="20"/>
                    <a:pt x="19" y="19"/>
                  </a:cubicBezTo>
                  <a:cubicBezTo>
                    <a:pt x="33" y="11"/>
                    <a:pt x="33" y="11"/>
                    <a:pt x="33" y="11"/>
                  </a:cubicBezTo>
                  <a:cubicBezTo>
                    <a:pt x="35" y="10"/>
                    <a:pt x="35" y="9"/>
                    <a:pt x="33" y="8"/>
                  </a:cubicBezTo>
                  <a:cubicBezTo>
                    <a:pt x="20" y="0"/>
                    <a:pt x="20" y="0"/>
                    <a:pt x="20" y="0"/>
                  </a:cubicBezTo>
                  <a:cubicBezTo>
                    <a:pt x="18" y="0"/>
                    <a:pt x="16"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23" name="Google Shape;2423;p87"/>
            <p:cNvSpPr/>
            <p:nvPr/>
          </p:nvSpPr>
          <p:spPr>
            <a:xfrm>
              <a:off x="5379218" y="3253688"/>
              <a:ext cx="112154" cy="62512"/>
            </a:xfrm>
            <a:custGeom>
              <a:avLst/>
              <a:gdLst/>
              <a:ahLst/>
              <a:cxnLst/>
              <a:rect l="l" t="t" r="r" b="b"/>
              <a:pathLst>
                <a:path w="35" h="20" extrusionOk="0">
                  <a:moveTo>
                    <a:pt x="15" y="20"/>
                  </a:moveTo>
                  <a:cubicBezTo>
                    <a:pt x="16" y="20"/>
                    <a:pt x="18" y="20"/>
                    <a:pt x="19" y="20"/>
                  </a:cubicBezTo>
                  <a:cubicBezTo>
                    <a:pt x="33" y="12"/>
                    <a:pt x="33" y="12"/>
                    <a:pt x="33" y="12"/>
                  </a:cubicBezTo>
                  <a:cubicBezTo>
                    <a:pt x="35" y="11"/>
                    <a:pt x="35" y="10"/>
                    <a:pt x="33" y="9"/>
                  </a:cubicBezTo>
                  <a:cubicBezTo>
                    <a:pt x="20" y="1"/>
                    <a:pt x="20" y="1"/>
                    <a:pt x="20" y="1"/>
                  </a:cubicBezTo>
                  <a:cubicBezTo>
                    <a:pt x="18" y="0"/>
                    <a:pt x="16" y="0"/>
                    <a:pt x="15" y="1"/>
                  </a:cubicBezTo>
                  <a:cubicBezTo>
                    <a:pt x="1" y="9"/>
                    <a:pt x="1" y="9"/>
                    <a:pt x="1" y="9"/>
                  </a:cubicBezTo>
                  <a:cubicBezTo>
                    <a:pt x="0" y="10"/>
                    <a:pt x="0" y="11"/>
                    <a:pt x="1" y="12"/>
                  </a:cubicBezTo>
                  <a:lnTo>
                    <a:pt x="15"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24" name="Google Shape;2424;p87"/>
            <p:cNvSpPr/>
            <p:nvPr/>
          </p:nvSpPr>
          <p:spPr>
            <a:xfrm>
              <a:off x="5447245" y="3215077"/>
              <a:ext cx="108477" cy="64351"/>
            </a:xfrm>
            <a:custGeom>
              <a:avLst/>
              <a:gdLst/>
              <a:ahLst/>
              <a:cxnLst/>
              <a:rect l="l" t="t" r="r" b="b"/>
              <a:pathLst>
                <a:path w="34" h="20" extrusionOk="0">
                  <a:moveTo>
                    <a:pt x="15" y="20"/>
                  </a:moveTo>
                  <a:cubicBezTo>
                    <a:pt x="16" y="20"/>
                    <a:pt x="18" y="20"/>
                    <a:pt x="19" y="20"/>
                  </a:cubicBezTo>
                  <a:cubicBezTo>
                    <a:pt x="33" y="12"/>
                    <a:pt x="33" y="12"/>
                    <a:pt x="33" y="12"/>
                  </a:cubicBezTo>
                  <a:cubicBezTo>
                    <a:pt x="34" y="11"/>
                    <a:pt x="34" y="10"/>
                    <a:pt x="33" y="9"/>
                  </a:cubicBezTo>
                  <a:cubicBezTo>
                    <a:pt x="19" y="1"/>
                    <a:pt x="19" y="1"/>
                    <a:pt x="19" y="1"/>
                  </a:cubicBezTo>
                  <a:cubicBezTo>
                    <a:pt x="18" y="0"/>
                    <a:pt x="16" y="0"/>
                    <a:pt x="15" y="1"/>
                  </a:cubicBezTo>
                  <a:cubicBezTo>
                    <a:pt x="1" y="9"/>
                    <a:pt x="1" y="9"/>
                    <a:pt x="1" y="9"/>
                  </a:cubicBezTo>
                  <a:cubicBezTo>
                    <a:pt x="0" y="10"/>
                    <a:pt x="0" y="11"/>
                    <a:pt x="1" y="12"/>
                  </a:cubicBezTo>
                  <a:lnTo>
                    <a:pt x="15"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25" name="Google Shape;2425;p87"/>
            <p:cNvSpPr/>
            <p:nvPr/>
          </p:nvSpPr>
          <p:spPr>
            <a:xfrm>
              <a:off x="5513435" y="3176467"/>
              <a:ext cx="108477" cy="64351"/>
            </a:xfrm>
            <a:custGeom>
              <a:avLst/>
              <a:gdLst/>
              <a:ahLst/>
              <a:cxnLst/>
              <a:rect l="l" t="t" r="r" b="b"/>
              <a:pathLst>
                <a:path w="34" h="20" extrusionOk="0">
                  <a:moveTo>
                    <a:pt x="15" y="20"/>
                  </a:moveTo>
                  <a:cubicBezTo>
                    <a:pt x="16" y="20"/>
                    <a:pt x="18" y="20"/>
                    <a:pt x="19" y="20"/>
                  </a:cubicBezTo>
                  <a:cubicBezTo>
                    <a:pt x="33" y="12"/>
                    <a:pt x="33" y="12"/>
                    <a:pt x="33" y="12"/>
                  </a:cubicBezTo>
                  <a:cubicBezTo>
                    <a:pt x="34" y="11"/>
                    <a:pt x="34" y="10"/>
                    <a:pt x="33" y="9"/>
                  </a:cubicBezTo>
                  <a:cubicBezTo>
                    <a:pt x="19" y="1"/>
                    <a:pt x="19" y="1"/>
                    <a:pt x="19" y="1"/>
                  </a:cubicBezTo>
                  <a:cubicBezTo>
                    <a:pt x="18" y="0"/>
                    <a:pt x="16" y="0"/>
                    <a:pt x="15" y="1"/>
                  </a:cubicBezTo>
                  <a:cubicBezTo>
                    <a:pt x="1" y="9"/>
                    <a:pt x="1" y="9"/>
                    <a:pt x="1" y="9"/>
                  </a:cubicBezTo>
                  <a:cubicBezTo>
                    <a:pt x="0" y="10"/>
                    <a:pt x="0" y="11"/>
                    <a:pt x="1" y="12"/>
                  </a:cubicBezTo>
                  <a:lnTo>
                    <a:pt x="15"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26" name="Google Shape;2426;p87"/>
            <p:cNvSpPr/>
            <p:nvPr/>
          </p:nvSpPr>
          <p:spPr>
            <a:xfrm>
              <a:off x="5715679" y="3060635"/>
              <a:ext cx="108477" cy="64351"/>
            </a:xfrm>
            <a:custGeom>
              <a:avLst/>
              <a:gdLst/>
              <a:ahLst/>
              <a:cxnLst/>
              <a:rect l="l" t="t" r="r" b="b"/>
              <a:pathLst>
                <a:path w="34" h="20" extrusionOk="0">
                  <a:moveTo>
                    <a:pt x="15" y="19"/>
                  </a:moveTo>
                  <a:cubicBezTo>
                    <a:pt x="16" y="20"/>
                    <a:pt x="18" y="20"/>
                    <a:pt x="19" y="19"/>
                  </a:cubicBezTo>
                  <a:cubicBezTo>
                    <a:pt x="33" y="11"/>
                    <a:pt x="33" y="11"/>
                    <a:pt x="33" y="11"/>
                  </a:cubicBezTo>
                  <a:cubicBezTo>
                    <a:pt x="34" y="10"/>
                    <a:pt x="34" y="9"/>
                    <a:pt x="33" y="9"/>
                  </a:cubicBezTo>
                  <a:cubicBezTo>
                    <a:pt x="19" y="1"/>
                    <a:pt x="19" y="1"/>
                    <a:pt x="19" y="1"/>
                  </a:cubicBezTo>
                  <a:cubicBezTo>
                    <a:pt x="18" y="0"/>
                    <a:pt x="16" y="0"/>
                    <a:pt x="15" y="1"/>
                  </a:cubicBezTo>
                  <a:cubicBezTo>
                    <a:pt x="1" y="9"/>
                    <a:pt x="1" y="9"/>
                    <a:pt x="1" y="9"/>
                  </a:cubicBezTo>
                  <a:cubicBezTo>
                    <a:pt x="0" y="9"/>
                    <a:pt x="0" y="11"/>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27" name="Google Shape;2427;p87"/>
            <p:cNvSpPr/>
            <p:nvPr/>
          </p:nvSpPr>
          <p:spPr>
            <a:xfrm>
              <a:off x="5647652" y="3099246"/>
              <a:ext cx="110315" cy="64351"/>
            </a:xfrm>
            <a:custGeom>
              <a:avLst/>
              <a:gdLst/>
              <a:ahLst/>
              <a:cxnLst/>
              <a:rect l="l" t="t" r="r" b="b"/>
              <a:pathLst>
                <a:path w="34" h="20" extrusionOk="0">
                  <a:moveTo>
                    <a:pt x="15" y="19"/>
                  </a:moveTo>
                  <a:cubicBezTo>
                    <a:pt x="16" y="20"/>
                    <a:pt x="18" y="20"/>
                    <a:pt x="19" y="19"/>
                  </a:cubicBezTo>
                  <a:cubicBezTo>
                    <a:pt x="33" y="11"/>
                    <a:pt x="33" y="11"/>
                    <a:pt x="33" y="11"/>
                  </a:cubicBezTo>
                  <a:cubicBezTo>
                    <a:pt x="34" y="11"/>
                    <a:pt x="34" y="9"/>
                    <a:pt x="33" y="9"/>
                  </a:cubicBezTo>
                  <a:cubicBezTo>
                    <a:pt x="19" y="1"/>
                    <a:pt x="19" y="1"/>
                    <a:pt x="19" y="1"/>
                  </a:cubicBezTo>
                  <a:cubicBezTo>
                    <a:pt x="18" y="0"/>
                    <a:pt x="16" y="0"/>
                    <a:pt x="15" y="1"/>
                  </a:cubicBezTo>
                  <a:cubicBezTo>
                    <a:pt x="1" y="9"/>
                    <a:pt x="1" y="9"/>
                    <a:pt x="1" y="9"/>
                  </a:cubicBezTo>
                  <a:cubicBezTo>
                    <a:pt x="0" y="10"/>
                    <a:pt x="0" y="11"/>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28" name="Google Shape;2428;p87"/>
            <p:cNvSpPr/>
            <p:nvPr/>
          </p:nvSpPr>
          <p:spPr>
            <a:xfrm>
              <a:off x="5581463" y="3137856"/>
              <a:ext cx="108477" cy="64351"/>
            </a:xfrm>
            <a:custGeom>
              <a:avLst/>
              <a:gdLst/>
              <a:ahLst/>
              <a:cxnLst/>
              <a:rect l="l" t="t" r="r" b="b"/>
              <a:pathLst>
                <a:path w="34" h="20" extrusionOk="0">
                  <a:moveTo>
                    <a:pt x="15" y="19"/>
                  </a:moveTo>
                  <a:cubicBezTo>
                    <a:pt x="16" y="20"/>
                    <a:pt x="18" y="20"/>
                    <a:pt x="19" y="19"/>
                  </a:cubicBezTo>
                  <a:cubicBezTo>
                    <a:pt x="33" y="11"/>
                    <a:pt x="33" y="11"/>
                    <a:pt x="33" y="11"/>
                  </a:cubicBezTo>
                  <a:cubicBezTo>
                    <a:pt x="34" y="11"/>
                    <a:pt x="34" y="10"/>
                    <a:pt x="33" y="9"/>
                  </a:cubicBezTo>
                  <a:cubicBezTo>
                    <a:pt x="19" y="1"/>
                    <a:pt x="19" y="1"/>
                    <a:pt x="19" y="1"/>
                  </a:cubicBezTo>
                  <a:cubicBezTo>
                    <a:pt x="18" y="0"/>
                    <a:pt x="16" y="0"/>
                    <a:pt x="15" y="1"/>
                  </a:cubicBezTo>
                  <a:cubicBezTo>
                    <a:pt x="1" y="9"/>
                    <a:pt x="1" y="9"/>
                    <a:pt x="1" y="9"/>
                  </a:cubicBezTo>
                  <a:cubicBezTo>
                    <a:pt x="0" y="10"/>
                    <a:pt x="0" y="11"/>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29" name="Google Shape;2429;p87"/>
            <p:cNvSpPr/>
            <p:nvPr/>
          </p:nvSpPr>
          <p:spPr>
            <a:xfrm>
              <a:off x="5011501" y="3389743"/>
              <a:ext cx="108477" cy="64351"/>
            </a:xfrm>
            <a:custGeom>
              <a:avLst/>
              <a:gdLst/>
              <a:ahLst/>
              <a:cxnLst/>
              <a:rect l="l" t="t" r="r" b="b"/>
              <a:pathLst>
                <a:path w="34" h="20" extrusionOk="0">
                  <a:moveTo>
                    <a:pt x="15" y="20"/>
                  </a:moveTo>
                  <a:cubicBezTo>
                    <a:pt x="16" y="20"/>
                    <a:pt x="18" y="20"/>
                    <a:pt x="19" y="20"/>
                  </a:cubicBezTo>
                  <a:cubicBezTo>
                    <a:pt x="33" y="12"/>
                    <a:pt x="33" y="12"/>
                    <a:pt x="33" y="12"/>
                  </a:cubicBezTo>
                  <a:cubicBezTo>
                    <a:pt x="34" y="11"/>
                    <a:pt x="34" y="10"/>
                    <a:pt x="33" y="9"/>
                  </a:cubicBezTo>
                  <a:cubicBezTo>
                    <a:pt x="19" y="1"/>
                    <a:pt x="19" y="1"/>
                    <a:pt x="19" y="1"/>
                  </a:cubicBezTo>
                  <a:cubicBezTo>
                    <a:pt x="18" y="0"/>
                    <a:pt x="16" y="0"/>
                    <a:pt x="15" y="1"/>
                  </a:cubicBezTo>
                  <a:cubicBezTo>
                    <a:pt x="1" y="9"/>
                    <a:pt x="1" y="9"/>
                    <a:pt x="1" y="9"/>
                  </a:cubicBezTo>
                  <a:cubicBezTo>
                    <a:pt x="0" y="10"/>
                    <a:pt x="0" y="11"/>
                    <a:pt x="1" y="12"/>
                  </a:cubicBezTo>
                  <a:lnTo>
                    <a:pt x="15"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30" name="Google Shape;2430;p87"/>
            <p:cNvSpPr/>
            <p:nvPr/>
          </p:nvSpPr>
          <p:spPr>
            <a:xfrm>
              <a:off x="5079528" y="3352971"/>
              <a:ext cx="108477" cy="62512"/>
            </a:xfrm>
            <a:custGeom>
              <a:avLst/>
              <a:gdLst/>
              <a:ahLst/>
              <a:cxnLst/>
              <a:rect l="l" t="t" r="r" b="b"/>
              <a:pathLst>
                <a:path w="34" h="20" extrusionOk="0">
                  <a:moveTo>
                    <a:pt x="15" y="19"/>
                  </a:moveTo>
                  <a:cubicBezTo>
                    <a:pt x="16" y="20"/>
                    <a:pt x="18" y="20"/>
                    <a:pt x="19" y="19"/>
                  </a:cubicBezTo>
                  <a:cubicBezTo>
                    <a:pt x="33" y="11"/>
                    <a:pt x="33" y="11"/>
                    <a:pt x="33" y="11"/>
                  </a:cubicBezTo>
                  <a:cubicBezTo>
                    <a:pt x="34" y="11"/>
                    <a:pt x="34" y="10"/>
                    <a:pt x="33" y="9"/>
                  </a:cubicBezTo>
                  <a:cubicBezTo>
                    <a:pt x="19" y="1"/>
                    <a:pt x="19" y="1"/>
                    <a:pt x="19" y="1"/>
                  </a:cubicBezTo>
                  <a:cubicBezTo>
                    <a:pt x="18" y="0"/>
                    <a:pt x="16" y="0"/>
                    <a:pt x="15" y="1"/>
                  </a:cubicBezTo>
                  <a:cubicBezTo>
                    <a:pt x="1" y="9"/>
                    <a:pt x="1" y="9"/>
                    <a:pt x="1" y="9"/>
                  </a:cubicBezTo>
                  <a:cubicBezTo>
                    <a:pt x="0" y="10"/>
                    <a:pt x="0" y="11"/>
                    <a:pt x="1" y="12"/>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31" name="Google Shape;2431;p87"/>
            <p:cNvSpPr/>
            <p:nvPr/>
          </p:nvSpPr>
          <p:spPr>
            <a:xfrm>
              <a:off x="5145717" y="3314360"/>
              <a:ext cx="110315" cy="64351"/>
            </a:xfrm>
            <a:custGeom>
              <a:avLst/>
              <a:gdLst/>
              <a:ahLst/>
              <a:cxnLst/>
              <a:rect l="l" t="t" r="r" b="b"/>
              <a:pathLst>
                <a:path w="34" h="20" extrusionOk="0">
                  <a:moveTo>
                    <a:pt x="15" y="19"/>
                  </a:moveTo>
                  <a:cubicBezTo>
                    <a:pt x="16" y="20"/>
                    <a:pt x="18" y="20"/>
                    <a:pt x="19" y="19"/>
                  </a:cubicBezTo>
                  <a:cubicBezTo>
                    <a:pt x="33" y="11"/>
                    <a:pt x="33" y="11"/>
                    <a:pt x="33" y="11"/>
                  </a:cubicBezTo>
                  <a:cubicBezTo>
                    <a:pt x="34" y="11"/>
                    <a:pt x="34" y="9"/>
                    <a:pt x="33" y="9"/>
                  </a:cubicBezTo>
                  <a:cubicBezTo>
                    <a:pt x="19" y="1"/>
                    <a:pt x="19" y="1"/>
                    <a:pt x="19" y="1"/>
                  </a:cubicBezTo>
                  <a:cubicBezTo>
                    <a:pt x="18" y="0"/>
                    <a:pt x="16" y="0"/>
                    <a:pt x="15" y="1"/>
                  </a:cubicBezTo>
                  <a:cubicBezTo>
                    <a:pt x="1" y="9"/>
                    <a:pt x="1" y="9"/>
                    <a:pt x="1" y="9"/>
                  </a:cubicBezTo>
                  <a:cubicBezTo>
                    <a:pt x="0" y="10"/>
                    <a:pt x="0" y="11"/>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32" name="Google Shape;2432;p87"/>
            <p:cNvSpPr/>
            <p:nvPr/>
          </p:nvSpPr>
          <p:spPr>
            <a:xfrm>
              <a:off x="5213745" y="3275751"/>
              <a:ext cx="108477" cy="64351"/>
            </a:xfrm>
            <a:custGeom>
              <a:avLst/>
              <a:gdLst/>
              <a:ahLst/>
              <a:cxnLst/>
              <a:rect l="l" t="t" r="r" b="b"/>
              <a:pathLst>
                <a:path w="34" h="20" extrusionOk="0">
                  <a:moveTo>
                    <a:pt x="15" y="19"/>
                  </a:moveTo>
                  <a:cubicBezTo>
                    <a:pt x="16" y="20"/>
                    <a:pt x="18" y="20"/>
                    <a:pt x="19" y="19"/>
                  </a:cubicBezTo>
                  <a:cubicBezTo>
                    <a:pt x="33" y="11"/>
                    <a:pt x="33" y="11"/>
                    <a:pt x="33" y="11"/>
                  </a:cubicBezTo>
                  <a:cubicBezTo>
                    <a:pt x="34" y="11"/>
                    <a:pt x="34" y="9"/>
                    <a:pt x="33" y="9"/>
                  </a:cubicBezTo>
                  <a:cubicBezTo>
                    <a:pt x="19" y="1"/>
                    <a:pt x="19" y="1"/>
                    <a:pt x="19" y="1"/>
                  </a:cubicBezTo>
                  <a:cubicBezTo>
                    <a:pt x="18" y="0"/>
                    <a:pt x="16" y="0"/>
                    <a:pt x="15" y="1"/>
                  </a:cubicBezTo>
                  <a:cubicBezTo>
                    <a:pt x="1" y="9"/>
                    <a:pt x="1" y="9"/>
                    <a:pt x="1" y="9"/>
                  </a:cubicBezTo>
                  <a:cubicBezTo>
                    <a:pt x="0" y="9"/>
                    <a:pt x="0" y="11"/>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33" name="Google Shape;2433;p87"/>
            <p:cNvSpPr/>
            <p:nvPr/>
          </p:nvSpPr>
          <p:spPr>
            <a:xfrm>
              <a:off x="5279935" y="3237140"/>
              <a:ext cx="110315" cy="64351"/>
            </a:xfrm>
            <a:custGeom>
              <a:avLst/>
              <a:gdLst/>
              <a:ahLst/>
              <a:cxnLst/>
              <a:rect l="l" t="t" r="r" b="b"/>
              <a:pathLst>
                <a:path w="34" h="20" extrusionOk="0">
                  <a:moveTo>
                    <a:pt x="15" y="19"/>
                  </a:moveTo>
                  <a:cubicBezTo>
                    <a:pt x="16" y="20"/>
                    <a:pt x="18" y="20"/>
                    <a:pt x="19" y="19"/>
                  </a:cubicBezTo>
                  <a:cubicBezTo>
                    <a:pt x="33" y="11"/>
                    <a:pt x="33" y="11"/>
                    <a:pt x="33" y="11"/>
                  </a:cubicBezTo>
                  <a:cubicBezTo>
                    <a:pt x="34" y="10"/>
                    <a:pt x="34" y="9"/>
                    <a:pt x="33" y="9"/>
                  </a:cubicBezTo>
                  <a:cubicBezTo>
                    <a:pt x="19" y="1"/>
                    <a:pt x="19" y="1"/>
                    <a:pt x="19" y="1"/>
                  </a:cubicBezTo>
                  <a:cubicBezTo>
                    <a:pt x="18" y="0"/>
                    <a:pt x="16" y="0"/>
                    <a:pt x="15" y="1"/>
                  </a:cubicBezTo>
                  <a:cubicBezTo>
                    <a:pt x="1" y="9"/>
                    <a:pt x="1" y="9"/>
                    <a:pt x="1" y="9"/>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34" name="Google Shape;2434;p87"/>
            <p:cNvSpPr/>
            <p:nvPr/>
          </p:nvSpPr>
          <p:spPr>
            <a:xfrm>
              <a:off x="5347962" y="3198530"/>
              <a:ext cx="108477" cy="64351"/>
            </a:xfrm>
            <a:custGeom>
              <a:avLst/>
              <a:gdLst/>
              <a:ahLst/>
              <a:cxnLst/>
              <a:rect l="l" t="t" r="r" b="b"/>
              <a:pathLst>
                <a:path w="34" h="20" extrusionOk="0">
                  <a:moveTo>
                    <a:pt x="15" y="19"/>
                  </a:moveTo>
                  <a:cubicBezTo>
                    <a:pt x="16" y="20"/>
                    <a:pt x="18" y="20"/>
                    <a:pt x="19" y="19"/>
                  </a:cubicBezTo>
                  <a:cubicBezTo>
                    <a:pt x="33" y="11"/>
                    <a:pt x="33" y="11"/>
                    <a:pt x="33" y="11"/>
                  </a:cubicBezTo>
                  <a:cubicBezTo>
                    <a:pt x="34" y="10"/>
                    <a:pt x="34" y="9"/>
                    <a:pt x="33" y="9"/>
                  </a:cubicBezTo>
                  <a:cubicBezTo>
                    <a:pt x="19" y="1"/>
                    <a:pt x="19" y="1"/>
                    <a:pt x="19" y="1"/>
                  </a:cubicBezTo>
                  <a:cubicBezTo>
                    <a:pt x="18" y="0"/>
                    <a:pt x="16" y="0"/>
                    <a:pt x="15" y="1"/>
                  </a:cubicBezTo>
                  <a:cubicBezTo>
                    <a:pt x="1" y="9"/>
                    <a:pt x="1" y="9"/>
                    <a:pt x="1" y="9"/>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35" name="Google Shape;2435;p87"/>
            <p:cNvSpPr/>
            <p:nvPr/>
          </p:nvSpPr>
          <p:spPr>
            <a:xfrm>
              <a:off x="5414151" y="3159919"/>
              <a:ext cx="110315" cy="64351"/>
            </a:xfrm>
            <a:custGeom>
              <a:avLst/>
              <a:gdLst/>
              <a:ahLst/>
              <a:cxnLst/>
              <a:rect l="l" t="t" r="r" b="b"/>
              <a:pathLst>
                <a:path w="34" h="20" extrusionOk="0">
                  <a:moveTo>
                    <a:pt x="15" y="19"/>
                  </a:moveTo>
                  <a:cubicBezTo>
                    <a:pt x="16" y="20"/>
                    <a:pt x="18" y="20"/>
                    <a:pt x="19" y="19"/>
                  </a:cubicBezTo>
                  <a:cubicBezTo>
                    <a:pt x="33" y="11"/>
                    <a:pt x="33" y="11"/>
                    <a:pt x="33" y="11"/>
                  </a:cubicBezTo>
                  <a:cubicBezTo>
                    <a:pt x="34" y="10"/>
                    <a:pt x="34" y="9"/>
                    <a:pt x="33" y="8"/>
                  </a:cubicBezTo>
                  <a:cubicBezTo>
                    <a:pt x="19" y="0"/>
                    <a:pt x="19" y="0"/>
                    <a:pt x="19" y="0"/>
                  </a:cubicBezTo>
                  <a:cubicBezTo>
                    <a:pt x="18" y="0"/>
                    <a:pt x="16"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36" name="Google Shape;2436;p87"/>
            <p:cNvSpPr/>
            <p:nvPr/>
          </p:nvSpPr>
          <p:spPr>
            <a:xfrm>
              <a:off x="5482179" y="3121309"/>
              <a:ext cx="108477" cy="64351"/>
            </a:xfrm>
            <a:custGeom>
              <a:avLst/>
              <a:gdLst/>
              <a:ahLst/>
              <a:cxnLst/>
              <a:rect l="l" t="t" r="r" b="b"/>
              <a:pathLst>
                <a:path w="34" h="20" extrusionOk="0">
                  <a:moveTo>
                    <a:pt x="15" y="19"/>
                  </a:moveTo>
                  <a:cubicBezTo>
                    <a:pt x="16" y="20"/>
                    <a:pt x="18" y="20"/>
                    <a:pt x="19" y="19"/>
                  </a:cubicBezTo>
                  <a:cubicBezTo>
                    <a:pt x="33" y="11"/>
                    <a:pt x="33" y="11"/>
                    <a:pt x="33" y="11"/>
                  </a:cubicBezTo>
                  <a:cubicBezTo>
                    <a:pt x="34" y="10"/>
                    <a:pt x="34" y="9"/>
                    <a:pt x="33" y="8"/>
                  </a:cubicBezTo>
                  <a:cubicBezTo>
                    <a:pt x="19" y="0"/>
                    <a:pt x="19" y="0"/>
                    <a:pt x="19" y="0"/>
                  </a:cubicBezTo>
                  <a:cubicBezTo>
                    <a:pt x="18" y="0"/>
                    <a:pt x="16"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37" name="Google Shape;2437;p87"/>
            <p:cNvSpPr/>
            <p:nvPr/>
          </p:nvSpPr>
          <p:spPr>
            <a:xfrm>
              <a:off x="5548368" y="3082699"/>
              <a:ext cx="110315" cy="60674"/>
            </a:xfrm>
            <a:custGeom>
              <a:avLst/>
              <a:gdLst/>
              <a:ahLst/>
              <a:cxnLst/>
              <a:rect l="l" t="t" r="r" b="b"/>
              <a:pathLst>
                <a:path w="34" h="19" extrusionOk="0">
                  <a:moveTo>
                    <a:pt x="15" y="19"/>
                  </a:moveTo>
                  <a:cubicBezTo>
                    <a:pt x="16" y="19"/>
                    <a:pt x="18" y="19"/>
                    <a:pt x="19" y="19"/>
                  </a:cubicBezTo>
                  <a:cubicBezTo>
                    <a:pt x="33" y="11"/>
                    <a:pt x="33" y="11"/>
                    <a:pt x="33" y="11"/>
                  </a:cubicBezTo>
                  <a:cubicBezTo>
                    <a:pt x="34" y="10"/>
                    <a:pt x="34" y="9"/>
                    <a:pt x="33" y="8"/>
                  </a:cubicBezTo>
                  <a:cubicBezTo>
                    <a:pt x="19" y="0"/>
                    <a:pt x="19" y="0"/>
                    <a:pt x="19" y="0"/>
                  </a:cubicBezTo>
                  <a:cubicBezTo>
                    <a:pt x="18" y="0"/>
                    <a:pt x="16"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38" name="Google Shape;2438;p87"/>
            <p:cNvSpPr/>
            <p:nvPr/>
          </p:nvSpPr>
          <p:spPr>
            <a:xfrm>
              <a:off x="5612718" y="3042250"/>
              <a:ext cx="112154" cy="64351"/>
            </a:xfrm>
            <a:custGeom>
              <a:avLst/>
              <a:gdLst/>
              <a:ahLst/>
              <a:cxnLst/>
              <a:rect l="l" t="t" r="r" b="b"/>
              <a:pathLst>
                <a:path w="35" h="20" extrusionOk="0">
                  <a:moveTo>
                    <a:pt x="16" y="20"/>
                  </a:moveTo>
                  <a:cubicBezTo>
                    <a:pt x="17" y="20"/>
                    <a:pt x="19" y="20"/>
                    <a:pt x="20" y="20"/>
                  </a:cubicBezTo>
                  <a:cubicBezTo>
                    <a:pt x="34" y="12"/>
                    <a:pt x="34" y="12"/>
                    <a:pt x="34" y="12"/>
                  </a:cubicBezTo>
                  <a:cubicBezTo>
                    <a:pt x="35" y="11"/>
                    <a:pt x="35" y="10"/>
                    <a:pt x="34" y="9"/>
                  </a:cubicBezTo>
                  <a:cubicBezTo>
                    <a:pt x="20" y="1"/>
                    <a:pt x="20" y="1"/>
                    <a:pt x="20" y="1"/>
                  </a:cubicBezTo>
                  <a:cubicBezTo>
                    <a:pt x="19" y="0"/>
                    <a:pt x="17" y="0"/>
                    <a:pt x="16" y="1"/>
                  </a:cubicBezTo>
                  <a:cubicBezTo>
                    <a:pt x="2" y="9"/>
                    <a:pt x="2" y="9"/>
                    <a:pt x="2" y="9"/>
                  </a:cubicBezTo>
                  <a:cubicBezTo>
                    <a:pt x="0" y="10"/>
                    <a:pt x="0" y="11"/>
                    <a:pt x="2" y="12"/>
                  </a:cubicBezTo>
                  <a:lnTo>
                    <a:pt x="16"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39" name="Google Shape;2439;p87"/>
            <p:cNvSpPr/>
            <p:nvPr/>
          </p:nvSpPr>
          <p:spPr>
            <a:xfrm>
              <a:off x="5680746" y="3003640"/>
              <a:ext cx="112154" cy="64351"/>
            </a:xfrm>
            <a:custGeom>
              <a:avLst/>
              <a:gdLst/>
              <a:ahLst/>
              <a:cxnLst/>
              <a:rect l="l" t="t" r="r" b="b"/>
              <a:pathLst>
                <a:path w="35" h="20" extrusionOk="0">
                  <a:moveTo>
                    <a:pt x="15" y="20"/>
                  </a:moveTo>
                  <a:cubicBezTo>
                    <a:pt x="17" y="20"/>
                    <a:pt x="19" y="20"/>
                    <a:pt x="20" y="20"/>
                  </a:cubicBezTo>
                  <a:cubicBezTo>
                    <a:pt x="34" y="11"/>
                    <a:pt x="34" y="11"/>
                    <a:pt x="34" y="11"/>
                  </a:cubicBezTo>
                  <a:cubicBezTo>
                    <a:pt x="35" y="11"/>
                    <a:pt x="35" y="10"/>
                    <a:pt x="34" y="9"/>
                  </a:cubicBezTo>
                  <a:cubicBezTo>
                    <a:pt x="20" y="1"/>
                    <a:pt x="20" y="1"/>
                    <a:pt x="20" y="1"/>
                  </a:cubicBezTo>
                  <a:cubicBezTo>
                    <a:pt x="19" y="0"/>
                    <a:pt x="17" y="0"/>
                    <a:pt x="16" y="1"/>
                  </a:cubicBezTo>
                  <a:cubicBezTo>
                    <a:pt x="2" y="9"/>
                    <a:pt x="2" y="9"/>
                    <a:pt x="2" y="9"/>
                  </a:cubicBezTo>
                  <a:cubicBezTo>
                    <a:pt x="0" y="10"/>
                    <a:pt x="0" y="11"/>
                    <a:pt x="2" y="12"/>
                  </a:cubicBezTo>
                  <a:lnTo>
                    <a:pt x="15"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40" name="Google Shape;2440;p87"/>
            <p:cNvSpPr/>
            <p:nvPr/>
          </p:nvSpPr>
          <p:spPr>
            <a:xfrm>
              <a:off x="4928764" y="3365841"/>
              <a:ext cx="112154" cy="62512"/>
            </a:xfrm>
            <a:custGeom>
              <a:avLst/>
              <a:gdLst/>
              <a:ahLst/>
              <a:cxnLst/>
              <a:rect l="l" t="t" r="r" b="b"/>
              <a:pathLst>
                <a:path w="35" h="20" extrusionOk="0">
                  <a:moveTo>
                    <a:pt x="15" y="19"/>
                  </a:moveTo>
                  <a:cubicBezTo>
                    <a:pt x="17" y="20"/>
                    <a:pt x="19" y="20"/>
                    <a:pt x="20" y="19"/>
                  </a:cubicBezTo>
                  <a:cubicBezTo>
                    <a:pt x="34" y="11"/>
                    <a:pt x="34" y="11"/>
                    <a:pt x="34" y="11"/>
                  </a:cubicBezTo>
                  <a:cubicBezTo>
                    <a:pt x="35" y="10"/>
                    <a:pt x="35" y="9"/>
                    <a:pt x="34" y="8"/>
                  </a:cubicBezTo>
                  <a:cubicBezTo>
                    <a:pt x="20" y="0"/>
                    <a:pt x="20" y="0"/>
                    <a:pt x="20" y="0"/>
                  </a:cubicBezTo>
                  <a:cubicBezTo>
                    <a:pt x="19" y="0"/>
                    <a:pt x="17" y="0"/>
                    <a:pt x="16" y="0"/>
                  </a:cubicBezTo>
                  <a:cubicBezTo>
                    <a:pt x="2" y="8"/>
                    <a:pt x="2" y="8"/>
                    <a:pt x="2" y="8"/>
                  </a:cubicBezTo>
                  <a:cubicBezTo>
                    <a:pt x="0" y="9"/>
                    <a:pt x="0" y="10"/>
                    <a:pt x="2"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41" name="Google Shape;2441;p87"/>
            <p:cNvSpPr/>
            <p:nvPr/>
          </p:nvSpPr>
          <p:spPr>
            <a:xfrm>
              <a:off x="4996792" y="3323554"/>
              <a:ext cx="112154" cy="64351"/>
            </a:xfrm>
            <a:custGeom>
              <a:avLst/>
              <a:gdLst/>
              <a:ahLst/>
              <a:cxnLst/>
              <a:rect l="l" t="t" r="r" b="b"/>
              <a:pathLst>
                <a:path w="35" h="20" extrusionOk="0">
                  <a:moveTo>
                    <a:pt x="15" y="20"/>
                  </a:moveTo>
                  <a:cubicBezTo>
                    <a:pt x="17" y="20"/>
                    <a:pt x="19" y="20"/>
                    <a:pt x="20" y="20"/>
                  </a:cubicBezTo>
                  <a:cubicBezTo>
                    <a:pt x="34" y="12"/>
                    <a:pt x="34" y="12"/>
                    <a:pt x="34" y="12"/>
                  </a:cubicBezTo>
                  <a:cubicBezTo>
                    <a:pt x="35" y="11"/>
                    <a:pt x="35" y="10"/>
                    <a:pt x="34" y="9"/>
                  </a:cubicBezTo>
                  <a:cubicBezTo>
                    <a:pt x="20" y="1"/>
                    <a:pt x="20" y="1"/>
                    <a:pt x="20" y="1"/>
                  </a:cubicBezTo>
                  <a:cubicBezTo>
                    <a:pt x="19" y="0"/>
                    <a:pt x="17" y="0"/>
                    <a:pt x="16" y="1"/>
                  </a:cubicBezTo>
                  <a:cubicBezTo>
                    <a:pt x="2" y="9"/>
                    <a:pt x="2" y="9"/>
                    <a:pt x="2" y="9"/>
                  </a:cubicBezTo>
                  <a:cubicBezTo>
                    <a:pt x="0" y="10"/>
                    <a:pt x="0" y="11"/>
                    <a:pt x="2" y="12"/>
                  </a:cubicBezTo>
                  <a:lnTo>
                    <a:pt x="15"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42" name="Google Shape;2442;p87"/>
            <p:cNvSpPr/>
            <p:nvPr/>
          </p:nvSpPr>
          <p:spPr>
            <a:xfrm>
              <a:off x="5062981" y="3284943"/>
              <a:ext cx="112154" cy="64351"/>
            </a:xfrm>
            <a:custGeom>
              <a:avLst/>
              <a:gdLst/>
              <a:ahLst/>
              <a:cxnLst/>
              <a:rect l="l" t="t" r="r" b="b"/>
              <a:pathLst>
                <a:path w="35" h="20" extrusionOk="0">
                  <a:moveTo>
                    <a:pt x="15" y="20"/>
                  </a:moveTo>
                  <a:cubicBezTo>
                    <a:pt x="17" y="20"/>
                    <a:pt x="19" y="20"/>
                    <a:pt x="20" y="20"/>
                  </a:cubicBezTo>
                  <a:cubicBezTo>
                    <a:pt x="34" y="12"/>
                    <a:pt x="34" y="12"/>
                    <a:pt x="34" y="12"/>
                  </a:cubicBezTo>
                  <a:cubicBezTo>
                    <a:pt x="35" y="11"/>
                    <a:pt x="35" y="10"/>
                    <a:pt x="34" y="9"/>
                  </a:cubicBezTo>
                  <a:cubicBezTo>
                    <a:pt x="20" y="1"/>
                    <a:pt x="20" y="1"/>
                    <a:pt x="20" y="1"/>
                  </a:cubicBezTo>
                  <a:cubicBezTo>
                    <a:pt x="19" y="0"/>
                    <a:pt x="17" y="0"/>
                    <a:pt x="16" y="1"/>
                  </a:cubicBezTo>
                  <a:cubicBezTo>
                    <a:pt x="2" y="9"/>
                    <a:pt x="2" y="9"/>
                    <a:pt x="2" y="9"/>
                  </a:cubicBezTo>
                  <a:cubicBezTo>
                    <a:pt x="0" y="10"/>
                    <a:pt x="0" y="11"/>
                    <a:pt x="2" y="12"/>
                  </a:cubicBezTo>
                  <a:lnTo>
                    <a:pt x="15"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43" name="Google Shape;2443;p87"/>
            <p:cNvSpPr/>
            <p:nvPr/>
          </p:nvSpPr>
          <p:spPr>
            <a:xfrm>
              <a:off x="5131009" y="3246333"/>
              <a:ext cx="112154" cy="64351"/>
            </a:xfrm>
            <a:custGeom>
              <a:avLst/>
              <a:gdLst/>
              <a:ahLst/>
              <a:cxnLst/>
              <a:rect l="l" t="t" r="r" b="b"/>
              <a:pathLst>
                <a:path w="35" h="20" extrusionOk="0">
                  <a:moveTo>
                    <a:pt x="15" y="19"/>
                  </a:moveTo>
                  <a:cubicBezTo>
                    <a:pt x="17" y="20"/>
                    <a:pt x="19" y="20"/>
                    <a:pt x="20" y="19"/>
                  </a:cubicBezTo>
                  <a:cubicBezTo>
                    <a:pt x="34" y="11"/>
                    <a:pt x="34" y="11"/>
                    <a:pt x="34" y="11"/>
                  </a:cubicBezTo>
                  <a:cubicBezTo>
                    <a:pt x="35" y="11"/>
                    <a:pt x="35" y="10"/>
                    <a:pt x="34" y="9"/>
                  </a:cubicBezTo>
                  <a:cubicBezTo>
                    <a:pt x="20" y="1"/>
                    <a:pt x="20" y="1"/>
                    <a:pt x="20" y="1"/>
                  </a:cubicBezTo>
                  <a:cubicBezTo>
                    <a:pt x="19" y="0"/>
                    <a:pt x="17" y="0"/>
                    <a:pt x="16" y="1"/>
                  </a:cubicBezTo>
                  <a:cubicBezTo>
                    <a:pt x="2" y="9"/>
                    <a:pt x="2" y="9"/>
                    <a:pt x="2" y="9"/>
                  </a:cubicBezTo>
                  <a:cubicBezTo>
                    <a:pt x="0" y="10"/>
                    <a:pt x="0" y="11"/>
                    <a:pt x="2" y="12"/>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44" name="Google Shape;2444;p87"/>
            <p:cNvSpPr/>
            <p:nvPr/>
          </p:nvSpPr>
          <p:spPr>
            <a:xfrm>
              <a:off x="5197198" y="3207722"/>
              <a:ext cx="112154" cy="64351"/>
            </a:xfrm>
            <a:custGeom>
              <a:avLst/>
              <a:gdLst/>
              <a:ahLst/>
              <a:cxnLst/>
              <a:rect l="l" t="t" r="r" b="b"/>
              <a:pathLst>
                <a:path w="35" h="20" extrusionOk="0">
                  <a:moveTo>
                    <a:pt x="15" y="19"/>
                  </a:moveTo>
                  <a:cubicBezTo>
                    <a:pt x="17" y="20"/>
                    <a:pt x="19" y="20"/>
                    <a:pt x="20" y="19"/>
                  </a:cubicBezTo>
                  <a:cubicBezTo>
                    <a:pt x="34" y="11"/>
                    <a:pt x="34" y="11"/>
                    <a:pt x="34" y="11"/>
                  </a:cubicBezTo>
                  <a:cubicBezTo>
                    <a:pt x="35" y="11"/>
                    <a:pt x="35" y="9"/>
                    <a:pt x="34" y="9"/>
                  </a:cubicBezTo>
                  <a:cubicBezTo>
                    <a:pt x="20" y="1"/>
                    <a:pt x="20" y="1"/>
                    <a:pt x="20" y="1"/>
                  </a:cubicBezTo>
                  <a:cubicBezTo>
                    <a:pt x="19" y="0"/>
                    <a:pt x="17" y="0"/>
                    <a:pt x="16" y="1"/>
                  </a:cubicBezTo>
                  <a:cubicBezTo>
                    <a:pt x="2" y="9"/>
                    <a:pt x="2" y="9"/>
                    <a:pt x="2" y="9"/>
                  </a:cubicBezTo>
                  <a:cubicBezTo>
                    <a:pt x="0" y="10"/>
                    <a:pt x="0" y="11"/>
                    <a:pt x="2"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45" name="Google Shape;2445;p87"/>
            <p:cNvSpPr/>
            <p:nvPr/>
          </p:nvSpPr>
          <p:spPr>
            <a:xfrm>
              <a:off x="5265226" y="3169113"/>
              <a:ext cx="112154" cy="64351"/>
            </a:xfrm>
            <a:custGeom>
              <a:avLst/>
              <a:gdLst/>
              <a:ahLst/>
              <a:cxnLst/>
              <a:rect l="l" t="t" r="r" b="b"/>
              <a:pathLst>
                <a:path w="35" h="20" extrusionOk="0">
                  <a:moveTo>
                    <a:pt x="15" y="19"/>
                  </a:moveTo>
                  <a:cubicBezTo>
                    <a:pt x="16" y="20"/>
                    <a:pt x="18" y="20"/>
                    <a:pt x="20" y="19"/>
                  </a:cubicBezTo>
                  <a:cubicBezTo>
                    <a:pt x="34" y="11"/>
                    <a:pt x="34" y="11"/>
                    <a:pt x="34" y="11"/>
                  </a:cubicBezTo>
                  <a:cubicBezTo>
                    <a:pt x="35" y="11"/>
                    <a:pt x="35" y="9"/>
                    <a:pt x="34" y="9"/>
                  </a:cubicBezTo>
                  <a:cubicBezTo>
                    <a:pt x="20" y="1"/>
                    <a:pt x="20" y="1"/>
                    <a:pt x="20" y="1"/>
                  </a:cubicBezTo>
                  <a:cubicBezTo>
                    <a:pt x="19" y="0"/>
                    <a:pt x="17" y="0"/>
                    <a:pt x="15" y="1"/>
                  </a:cubicBezTo>
                  <a:cubicBezTo>
                    <a:pt x="1" y="9"/>
                    <a:pt x="1" y="9"/>
                    <a:pt x="1" y="9"/>
                  </a:cubicBezTo>
                  <a:cubicBezTo>
                    <a:pt x="0" y="10"/>
                    <a:pt x="0" y="11"/>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46" name="Google Shape;2446;p87"/>
            <p:cNvSpPr/>
            <p:nvPr/>
          </p:nvSpPr>
          <p:spPr>
            <a:xfrm>
              <a:off x="5331415" y="3132341"/>
              <a:ext cx="112154" cy="62512"/>
            </a:xfrm>
            <a:custGeom>
              <a:avLst/>
              <a:gdLst/>
              <a:ahLst/>
              <a:cxnLst/>
              <a:rect l="l" t="t" r="r" b="b"/>
              <a:pathLst>
                <a:path w="35" h="20" extrusionOk="0">
                  <a:moveTo>
                    <a:pt x="15" y="19"/>
                  </a:moveTo>
                  <a:cubicBezTo>
                    <a:pt x="16" y="20"/>
                    <a:pt x="18" y="20"/>
                    <a:pt x="20" y="19"/>
                  </a:cubicBezTo>
                  <a:cubicBezTo>
                    <a:pt x="34" y="11"/>
                    <a:pt x="34" y="11"/>
                    <a:pt x="34" y="11"/>
                  </a:cubicBezTo>
                  <a:cubicBezTo>
                    <a:pt x="35" y="10"/>
                    <a:pt x="35" y="9"/>
                    <a:pt x="34" y="9"/>
                  </a:cubicBezTo>
                  <a:cubicBezTo>
                    <a:pt x="20" y="1"/>
                    <a:pt x="20" y="1"/>
                    <a:pt x="20" y="1"/>
                  </a:cubicBezTo>
                  <a:cubicBezTo>
                    <a:pt x="19" y="0"/>
                    <a:pt x="17" y="0"/>
                    <a:pt x="15" y="1"/>
                  </a:cubicBezTo>
                  <a:cubicBezTo>
                    <a:pt x="1" y="9"/>
                    <a:pt x="1" y="9"/>
                    <a:pt x="1" y="9"/>
                  </a:cubicBezTo>
                  <a:cubicBezTo>
                    <a:pt x="0" y="9"/>
                    <a:pt x="0" y="11"/>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47" name="Google Shape;2447;p87"/>
            <p:cNvSpPr/>
            <p:nvPr/>
          </p:nvSpPr>
          <p:spPr>
            <a:xfrm>
              <a:off x="5399442" y="3093730"/>
              <a:ext cx="112154" cy="62512"/>
            </a:xfrm>
            <a:custGeom>
              <a:avLst/>
              <a:gdLst/>
              <a:ahLst/>
              <a:cxnLst/>
              <a:rect l="l" t="t" r="r" b="b"/>
              <a:pathLst>
                <a:path w="35" h="20" extrusionOk="0">
                  <a:moveTo>
                    <a:pt x="15" y="19"/>
                  </a:moveTo>
                  <a:cubicBezTo>
                    <a:pt x="16" y="20"/>
                    <a:pt x="18" y="20"/>
                    <a:pt x="20" y="19"/>
                  </a:cubicBezTo>
                  <a:cubicBezTo>
                    <a:pt x="34" y="11"/>
                    <a:pt x="34" y="11"/>
                    <a:pt x="34" y="11"/>
                  </a:cubicBezTo>
                  <a:cubicBezTo>
                    <a:pt x="35" y="10"/>
                    <a:pt x="35" y="9"/>
                    <a:pt x="34" y="9"/>
                  </a:cubicBezTo>
                  <a:cubicBezTo>
                    <a:pt x="20" y="1"/>
                    <a:pt x="20" y="1"/>
                    <a:pt x="20" y="1"/>
                  </a:cubicBezTo>
                  <a:cubicBezTo>
                    <a:pt x="19" y="0"/>
                    <a:pt x="17" y="0"/>
                    <a:pt x="15" y="1"/>
                  </a:cubicBezTo>
                  <a:cubicBezTo>
                    <a:pt x="1" y="9"/>
                    <a:pt x="1" y="9"/>
                    <a:pt x="1" y="9"/>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48" name="Google Shape;2448;p87"/>
            <p:cNvSpPr/>
            <p:nvPr/>
          </p:nvSpPr>
          <p:spPr>
            <a:xfrm>
              <a:off x="5465631" y="3055120"/>
              <a:ext cx="112154" cy="64351"/>
            </a:xfrm>
            <a:custGeom>
              <a:avLst/>
              <a:gdLst/>
              <a:ahLst/>
              <a:cxnLst/>
              <a:rect l="l" t="t" r="r" b="b"/>
              <a:pathLst>
                <a:path w="35" h="20" extrusionOk="0">
                  <a:moveTo>
                    <a:pt x="15" y="19"/>
                  </a:moveTo>
                  <a:cubicBezTo>
                    <a:pt x="16" y="20"/>
                    <a:pt x="18" y="20"/>
                    <a:pt x="20" y="19"/>
                  </a:cubicBezTo>
                  <a:cubicBezTo>
                    <a:pt x="34" y="11"/>
                    <a:pt x="34" y="11"/>
                    <a:pt x="34" y="11"/>
                  </a:cubicBezTo>
                  <a:cubicBezTo>
                    <a:pt x="35" y="10"/>
                    <a:pt x="35" y="9"/>
                    <a:pt x="34" y="8"/>
                  </a:cubicBezTo>
                  <a:cubicBezTo>
                    <a:pt x="20" y="0"/>
                    <a:pt x="20" y="0"/>
                    <a:pt x="20" y="0"/>
                  </a:cubicBezTo>
                  <a:cubicBezTo>
                    <a:pt x="19" y="0"/>
                    <a:pt x="17"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49" name="Google Shape;2449;p87"/>
            <p:cNvSpPr/>
            <p:nvPr/>
          </p:nvSpPr>
          <p:spPr>
            <a:xfrm>
              <a:off x="5533660" y="3016509"/>
              <a:ext cx="112154" cy="64351"/>
            </a:xfrm>
            <a:custGeom>
              <a:avLst/>
              <a:gdLst/>
              <a:ahLst/>
              <a:cxnLst/>
              <a:rect l="l" t="t" r="r" b="b"/>
              <a:pathLst>
                <a:path w="35" h="20" extrusionOk="0">
                  <a:moveTo>
                    <a:pt x="15" y="19"/>
                  </a:moveTo>
                  <a:cubicBezTo>
                    <a:pt x="16" y="20"/>
                    <a:pt x="18" y="20"/>
                    <a:pt x="20" y="19"/>
                  </a:cubicBezTo>
                  <a:cubicBezTo>
                    <a:pt x="33" y="11"/>
                    <a:pt x="33" y="11"/>
                    <a:pt x="33" y="11"/>
                  </a:cubicBezTo>
                  <a:cubicBezTo>
                    <a:pt x="35" y="10"/>
                    <a:pt x="35" y="9"/>
                    <a:pt x="33" y="8"/>
                  </a:cubicBezTo>
                  <a:cubicBezTo>
                    <a:pt x="20" y="0"/>
                    <a:pt x="20" y="0"/>
                    <a:pt x="20" y="0"/>
                  </a:cubicBezTo>
                  <a:cubicBezTo>
                    <a:pt x="18" y="0"/>
                    <a:pt x="17"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50" name="Google Shape;2450;p87"/>
            <p:cNvSpPr/>
            <p:nvPr/>
          </p:nvSpPr>
          <p:spPr>
            <a:xfrm>
              <a:off x="5599849" y="2977900"/>
              <a:ext cx="112154" cy="60674"/>
            </a:xfrm>
            <a:custGeom>
              <a:avLst/>
              <a:gdLst/>
              <a:ahLst/>
              <a:cxnLst/>
              <a:rect l="l" t="t" r="r" b="b"/>
              <a:pathLst>
                <a:path w="35" h="19" extrusionOk="0">
                  <a:moveTo>
                    <a:pt x="15" y="19"/>
                  </a:moveTo>
                  <a:cubicBezTo>
                    <a:pt x="16" y="19"/>
                    <a:pt x="18" y="19"/>
                    <a:pt x="20" y="19"/>
                  </a:cubicBezTo>
                  <a:cubicBezTo>
                    <a:pt x="33" y="11"/>
                    <a:pt x="33" y="11"/>
                    <a:pt x="33" y="11"/>
                  </a:cubicBezTo>
                  <a:cubicBezTo>
                    <a:pt x="35" y="10"/>
                    <a:pt x="35" y="9"/>
                    <a:pt x="33" y="8"/>
                  </a:cubicBezTo>
                  <a:cubicBezTo>
                    <a:pt x="20" y="0"/>
                    <a:pt x="20" y="0"/>
                    <a:pt x="20" y="0"/>
                  </a:cubicBezTo>
                  <a:cubicBezTo>
                    <a:pt x="18" y="0"/>
                    <a:pt x="16"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51" name="Google Shape;2451;p87"/>
            <p:cNvSpPr/>
            <p:nvPr/>
          </p:nvSpPr>
          <p:spPr>
            <a:xfrm>
              <a:off x="5667876" y="2935612"/>
              <a:ext cx="112154" cy="64351"/>
            </a:xfrm>
            <a:custGeom>
              <a:avLst/>
              <a:gdLst/>
              <a:ahLst/>
              <a:cxnLst/>
              <a:rect l="l" t="t" r="r" b="b"/>
              <a:pathLst>
                <a:path w="35" h="20" extrusionOk="0">
                  <a:moveTo>
                    <a:pt x="15" y="20"/>
                  </a:moveTo>
                  <a:cubicBezTo>
                    <a:pt x="16" y="20"/>
                    <a:pt x="18" y="20"/>
                    <a:pt x="20" y="20"/>
                  </a:cubicBezTo>
                  <a:cubicBezTo>
                    <a:pt x="33" y="12"/>
                    <a:pt x="33" y="12"/>
                    <a:pt x="33" y="12"/>
                  </a:cubicBezTo>
                  <a:cubicBezTo>
                    <a:pt x="35" y="11"/>
                    <a:pt x="35" y="10"/>
                    <a:pt x="33" y="9"/>
                  </a:cubicBezTo>
                  <a:cubicBezTo>
                    <a:pt x="20" y="1"/>
                    <a:pt x="20" y="1"/>
                    <a:pt x="20" y="1"/>
                  </a:cubicBezTo>
                  <a:cubicBezTo>
                    <a:pt x="18" y="0"/>
                    <a:pt x="16" y="0"/>
                    <a:pt x="15" y="1"/>
                  </a:cubicBezTo>
                  <a:cubicBezTo>
                    <a:pt x="1" y="9"/>
                    <a:pt x="1" y="9"/>
                    <a:pt x="1" y="9"/>
                  </a:cubicBezTo>
                  <a:cubicBezTo>
                    <a:pt x="0" y="10"/>
                    <a:pt x="0" y="11"/>
                    <a:pt x="1" y="12"/>
                  </a:cubicBezTo>
                  <a:lnTo>
                    <a:pt x="15"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52" name="Google Shape;2452;p87"/>
            <p:cNvSpPr/>
            <p:nvPr/>
          </p:nvSpPr>
          <p:spPr>
            <a:xfrm>
              <a:off x="5734065" y="2897002"/>
              <a:ext cx="112154" cy="64351"/>
            </a:xfrm>
            <a:custGeom>
              <a:avLst/>
              <a:gdLst/>
              <a:ahLst/>
              <a:cxnLst/>
              <a:rect l="l" t="t" r="r" b="b"/>
              <a:pathLst>
                <a:path w="35" h="20" extrusionOk="0">
                  <a:moveTo>
                    <a:pt x="15" y="20"/>
                  </a:moveTo>
                  <a:cubicBezTo>
                    <a:pt x="16" y="20"/>
                    <a:pt x="18" y="20"/>
                    <a:pt x="20" y="20"/>
                  </a:cubicBezTo>
                  <a:cubicBezTo>
                    <a:pt x="33" y="11"/>
                    <a:pt x="33" y="11"/>
                    <a:pt x="33" y="11"/>
                  </a:cubicBezTo>
                  <a:cubicBezTo>
                    <a:pt x="35" y="11"/>
                    <a:pt x="35" y="10"/>
                    <a:pt x="33" y="9"/>
                  </a:cubicBezTo>
                  <a:cubicBezTo>
                    <a:pt x="20" y="1"/>
                    <a:pt x="20" y="1"/>
                    <a:pt x="20" y="1"/>
                  </a:cubicBezTo>
                  <a:cubicBezTo>
                    <a:pt x="18" y="0"/>
                    <a:pt x="16" y="0"/>
                    <a:pt x="15" y="1"/>
                  </a:cubicBezTo>
                  <a:cubicBezTo>
                    <a:pt x="1" y="9"/>
                    <a:pt x="1" y="9"/>
                    <a:pt x="1" y="9"/>
                  </a:cubicBezTo>
                  <a:cubicBezTo>
                    <a:pt x="0" y="10"/>
                    <a:pt x="0" y="11"/>
                    <a:pt x="1" y="12"/>
                  </a:cubicBezTo>
                  <a:lnTo>
                    <a:pt x="15"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53" name="Google Shape;2453;p87"/>
            <p:cNvSpPr/>
            <p:nvPr/>
          </p:nvSpPr>
          <p:spPr>
            <a:xfrm>
              <a:off x="4829480" y="3402613"/>
              <a:ext cx="145249" cy="84575"/>
            </a:xfrm>
            <a:custGeom>
              <a:avLst/>
              <a:gdLst/>
              <a:ahLst/>
              <a:cxnLst/>
              <a:rect l="l" t="t" r="r" b="b"/>
              <a:pathLst>
                <a:path w="45" h="26" extrusionOk="0">
                  <a:moveTo>
                    <a:pt x="15" y="25"/>
                  </a:moveTo>
                  <a:cubicBezTo>
                    <a:pt x="16" y="26"/>
                    <a:pt x="18" y="26"/>
                    <a:pt x="19" y="25"/>
                  </a:cubicBezTo>
                  <a:cubicBezTo>
                    <a:pt x="44" y="11"/>
                    <a:pt x="44" y="11"/>
                    <a:pt x="44" y="11"/>
                  </a:cubicBezTo>
                  <a:cubicBezTo>
                    <a:pt x="45" y="10"/>
                    <a:pt x="45" y="9"/>
                    <a:pt x="44" y="8"/>
                  </a:cubicBezTo>
                  <a:cubicBezTo>
                    <a:pt x="30" y="0"/>
                    <a:pt x="30" y="0"/>
                    <a:pt x="30" y="0"/>
                  </a:cubicBezTo>
                  <a:cubicBezTo>
                    <a:pt x="29" y="0"/>
                    <a:pt x="27" y="0"/>
                    <a:pt x="26" y="0"/>
                  </a:cubicBezTo>
                  <a:cubicBezTo>
                    <a:pt x="1" y="14"/>
                    <a:pt x="1" y="14"/>
                    <a:pt x="1" y="14"/>
                  </a:cubicBezTo>
                  <a:cubicBezTo>
                    <a:pt x="0" y="15"/>
                    <a:pt x="0" y="16"/>
                    <a:pt x="1" y="17"/>
                  </a:cubicBezTo>
                  <a:lnTo>
                    <a:pt x="15" y="2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54" name="Google Shape;2454;p87"/>
            <p:cNvSpPr/>
            <p:nvPr/>
          </p:nvSpPr>
          <p:spPr>
            <a:xfrm>
              <a:off x="5568592" y="2920903"/>
              <a:ext cx="112154" cy="60674"/>
            </a:xfrm>
            <a:custGeom>
              <a:avLst/>
              <a:gdLst/>
              <a:ahLst/>
              <a:cxnLst/>
              <a:rect l="l" t="t" r="r" b="b"/>
              <a:pathLst>
                <a:path w="35" h="19" extrusionOk="0">
                  <a:moveTo>
                    <a:pt x="15" y="19"/>
                  </a:moveTo>
                  <a:cubicBezTo>
                    <a:pt x="16" y="19"/>
                    <a:pt x="18" y="19"/>
                    <a:pt x="20" y="19"/>
                  </a:cubicBezTo>
                  <a:cubicBezTo>
                    <a:pt x="34" y="11"/>
                    <a:pt x="34" y="11"/>
                    <a:pt x="34" y="11"/>
                  </a:cubicBezTo>
                  <a:cubicBezTo>
                    <a:pt x="35" y="10"/>
                    <a:pt x="35" y="9"/>
                    <a:pt x="34" y="8"/>
                  </a:cubicBezTo>
                  <a:cubicBezTo>
                    <a:pt x="20" y="0"/>
                    <a:pt x="20" y="0"/>
                    <a:pt x="20" y="0"/>
                  </a:cubicBezTo>
                  <a:cubicBezTo>
                    <a:pt x="18" y="0"/>
                    <a:pt x="17"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55" name="Google Shape;2455;p87"/>
            <p:cNvSpPr/>
            <p:nvPr/>
          </p:nvSpPr>
          <p:spPr>
            <a:xfrm>
              <a:off x="4963698" y="3268396"/>
              <a:ext cx="112154" cy="60674"/>
            </a:xfrm>
            <a:custGeom>
              <a:avLst/>
              <a:gdLst/>
              <a:ahLst/>
              <a:cxnLst/>
              <a:rect l="l" t="t" r="r" b="b"/>
              <a:pathLst>
                <a:path w="35" h="19" extrusionOk="0">
                  <a:moveTo>
                    <a:pt x="15" y="19"/>
                  </a:moveTo>
                  <a:cubicBezTo>
                    <a:pt x="17" y="19"/>
                    <a:pt x="19" y="19"/>
                    <a:pt x="20" y="19"/>
                  </a:cubicBezTo>
                  <a:cubicBezTo>
                    <a:pt x="34" y="11"/>
                    <a:pt x="34" y="11"/>
                    <a:pt x="34" y="11"/>
                  </a:cubicBezTo>
                  <a:cubicBezTo>
                    <a:pt x="35" y="10"/>
                    <a:pt x="35" y="9"/>
                    <a:pt x="34" y="8"/>
                  </a:cubicBezTo>
                  <a:cubicBezTo>
                    <a:pt x="20" y="0"/>
                    <a:pt x="20" y="0"/>
                    <a:pt x="20" y="0"/>
                  </a:cubicBezTo>
                  <a:cubicBezTo>
                    <a:pt x="19" y="0"/>
                    <a:pt x="17" y="0"/>
                    <a:pt x="16" y="0"/>
                  </a:cubicBezTo>
                  <a:cubicBezTo>
                    <a:pt x="2" y="8"/>
                    <a:pt x="2" y="8"/>
                    <a:pt x="2" y="8"/>
                  </a:cubicBezTo>
                  <a:cubicBezTo>
                    <a:pt x="0" y="9"/>
                    <a:pt x="0" y="10"/>
                    <a:pt x="2"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56" name="Google Shape;2456;p87"/>
            <p:cNvSpPr/>
            <p:nvPr/>
          </p:nvSpPr>
          <p:spPr>
            <a:xfrm>
              <a:off x="4765130" y="3384227"/>
              <a:ext cx="110315" cy="64351"/>
            </a:xfrm>
            <a:custGeom>
              <a:avLst/>
              <a:gdLst/>
              <a:ahLst/>
              <a:cxnLst/>
              <a:rect l="l" t="t" r="r" b="b"/>
              <a:pathLst>
                <a:path w="34" h="20" extrusionOk="0">
                  <a:moveTo>
                    <a:pt x="15" y="19"/>
                  </a:moveTo>
                  <a:cubicBezTo>
                    <a:pt x="16" y="20"/>
                    <a:pt x="18" y="20"/>
                    <a:pt x="19" y="19"/>
                  </a:cubicBezTo>
                  <a:cubicBezTo>
                    <a:pt x="33" y="11"/>
                    <a:pt x="33" y="11"/>
                    <a:pt x="33" y="11"/>
                  </a:cubicBezTo>
                  <a:cubicBezTo>
                    <a:pt x="34" y="10"/>
                    <a:pt x="34" y="9"/>
                    <a:pt x="33" y="9"/>
                  </a:cubicBezTo>
                  <a:cubicBezTo>
                    <a:pt x="19" y="1"/>
                    <a:pt x="19" y="1"/>
                    <a:pt x="19" y="1"/>
                  </a:cubicBezTo>
                  <a:cubicBezTo>
                    <a:pt x="18" y="0"/>
                    <a:pt x="16" y="0"/>
                    <a:pt x="15" y="1"/>
                  </a:cubicBezTo>
                  <a:cubicBezTo>
                    <a:pt x="1" y="9"/>
                    <a:pt x="1" y="9"/>
                    <a:pt x="1" y="9"/>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57" name="Google Shape;2457;p87"/>
            <p:cNvSpPr/>
            <p:nvPr/>
          </p:nvSpPr>
          <p:spPr>
            <a:xfrm>
              <a:off x="4833158" y="3345617"/>
              <a:ext cx="108477" cy="64351"/>
            </a:xfrm>
            <a:custGeom>
              <a:avLst/>
              <a:gdLst/>
              <a:ahLst/>
              <a:cxnLst/>
              <a:rect l="l" t="t" r="r" b="b"/>
              <a:pathLst>
                <a:path w="34" h="20" extrusionOk="0">
                  <a:moveTo>
                    <a:pt x="15" y="19"/>
                  </a:moveTo>
                  <a:cubicBezTo>
                    <a:pt x="16" y="20"/>
                    <a:pt x="18" y="20"/>
                    <a:pt x="19" y="19"/>
                  </a:cubicBezTo>
                  <a:cubicBezTo>
                    <a:pt x="33" y="11"/>
                    <a:pt x="33" y="11"/>
                    <a:pt x="33" y="11"/>
                  </a:cubicBezTo>
                  <a:cubicBezTo>
                    <a:pt x="34" y="10"/>
                    <a:pt x="34" y="9"/>
                    <a:pt x="33" y="8"/>
                  </a:cubicBezTo>
                  <a:cubicBezTo>
                    <a:pt x="19" y="0"/>
                    <a:pt x="19" y="0"/>
                    <a:pt x="19" y="0"/>
                  </a:cubicBezTo>
                  <a:cubicBezTo>
                    <a:pt x="18" y="0"/>
                    <a:pt x="16"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58" name="Google Shape;2458;p87"/>
            <p:cNvSpPr/>
            <p:nvPr/>
          </p:nvSpPr>
          <p:spPr>
            <a:xfrm>
              <a:off x="4901186" y="3307006"/>
              <a:ext cx="108477" cy="64351"/>
            </a:xfrm>
            <a:custGeom>
              <a:avLst/>
              <a:gdLst/>
              <a:ahLst/>
              <a:cxnLst/>
              <a:rect l="l" t="t" r="r" b="b"/>
              <a:pathLst>
                <a:path w="34" h="20" extrusionOk="0">
                  <a:moveTo>
                    <a:pt x="15" y="19"/>
                  </a:moveTo>
                  <a:cubicBezTo>
                    <a:pt x="16" y="20"/>
                    <a:pt x="18" y="20"/>
                    <a:pt x="19" y="19"/>
                  </a:cubicBezTo>
                  <a:cubicBezTo>
                    <a:pt x="33" y="11"/>
                    <a:pt x="33" y="11"/>
                    <a:pt x="33" y="11"/>
                  </a:cubicBezTo>
                  <a:cubicBezTo>
                    <a:pt x="34" y="10"/>
                    <a:pt x="34" y="9"/>
                    <a:pt x="33" y="8"/>
                  </a:cubicBezTo>
                  <a:cubicBezTo>
                    <a:pt x="19" y="0"/>
                    <a:pt x="19" y="0"/>
                    <a:pt x="19" y="0"/>
                  </a:cubicBezTo>
                  <a:cubicBezTo>
                    <a:pt x="18" y="0"/>
                    <a:pt x="16"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59" name="Google Shape;2459;p87"/>
            <p:cNvSpPr/>
            <p:nvPr/>
          </p:nvSpPr>
          <p:spPr>
            <a:xfrm>
              <a:off x="5031725" y="3227947"/>
              <a:ext cx="112154" cy="64351"/>
            </a:xfrm>
            <a:custGeom>
              <a:avLst/>
              <a:gdLst/>
              <a:ahLst/>
              <a:cxnLst/>
              <a:rect l="l" t="t" r="r" b="b"/>
              <a:pathLst>
                <a:path w="35" h="20" extrusionOk="0">
                  <a:moveTo>
                    <a:pt x="15" y="20"/>
                  </a:moveTo>
                  <a:cubicBezTo>
                    <a:pt x="17" y="20"/>
                    <a:pt x="19" y="20"/>
                    <a:pt x="20" y="20"/>
                  </a:cubicBezTo>
                  <a:cubicBezTo>
                    <a:pt x="34" y="12"/>
                    <a:pt x="34" y="12"/>
                    <a:pt x="34" y="12"/>
                  </a:cubicBezTo>
                  <a:cubicBezTo>
                    <a:pt x="35" y="11"/>
                    <a:pt x="35" y="10"/>
                    <a:pt x="34" y="9"/>
                  </a:cubicBezTo>
                  <a:cubicBezTo>
                    <a:pt x="20" y="1"/>
                    <a:pt x="20" y="1"/>
                    <a:pt x="20" y="1"/>
                  </a:cubicBezTo>
                  <a:cubicBezTo>
                    <a:pt x="19" y="0"/>
                    <a:pt x="17" y="0"/>
                    <a:pt x="16" y="1"/>
                  </a:cubicBezTo>
                  <a:cubicBezTo>
                    <a:pt x="2" y="9"/>
                    <a:pt x="2" y="9"/>
                    <a:pt x="2" y="9"/>
                  </a:cubicBezTo>
                  <a:cubicBezTo>
                    <a:pt x="0" y="10"/>
                    <a:pt x="0" y="11"/>
                    <a:pt x="2" y="12"/>
                  </a:cubicBezTo>
                  <a:lnTo>
                    <a:pt x="15"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60" name="Google Shape;2460;p87"/>
            <p:cNvSpPr/>
            <p:nvPr/>
          </p:nvSpPr>
          <p:spPr>
            <a:xfrm>
              <a:off x="5097914" y="3189337"/>
              <a:ext cx="112154" cy="64351"/>
            </a:xfrm>
            <a:custGeom>
              <a:avLst/>
              <a:gdLst/>
              <a:ahLst/>
              <a:cxnLst/>
              <a:rect l="l" t="t" r="r" b="b"/>
              <a:pathLst>
                <a:path w="35" h="20" extrusionOk="0">
                  <a:moveTo>
                    <a:pt x="15" y="20"/>
                  </a:moveTo>
                  <a:cubicBezTo>
                    <a:pt x="17" y="20"/>
                    <a:pt x="19" y="20"/>
                    <a:pt x="20" y="20"/>
                  </a:cubicBezTo>
                  <a:cubicBezTo>
                    <a:pt x="34" y="12"/>
                    <a:pt x="34" y="12"/>
                    <a:pt x="34" y="12"/>
                  </a:cubicBezTo>
                  <a:cubicBezTo>
                    <a:pt x="35" y="11"/>
                    <a:pt x="35" y="10"/>
                    <a:pt x="34" y="9"/>
                  </a:cubicBezTo>
                  <a:cubicBezTo>
                    <a:pt x="20" y="1"/>
                    <a:pt x="20" y="1"/>
                    <a:pt x="20" y="1"/>
                  </a:cubicBezTo>
                  <a:cubicBezTo>
                    <a:pt x="19" y="0"/>
                    <a:pt x="17" y="0"/>
                    <a:pt x="15" y="1"/>
                  </a:cubicBezTo>
                  <a:cubicBezTo>
                    <a:pt x="2" y="9"/>
                    <a:pt x="2" y="9"/>
                    <a:pt x="2" y="9"/>
                  </a:cubicBezTo>
                  <a:cubicBezTo>
                    <a:pt x="0" y="10"/>
                    <a:pt x="0" y="11"/>
                    <a:pt x="2" y="12"/>
                  </a:cubicBezTo>
                  <a:lnTo>
                    <a:pt x="15" y="20"/>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61" name="Google Shape;2461;p87"/>
            <p:cNvSpPr/>
            <p:nvPr/>
          </p:nvSpPr>
          <p:spPr>
            <a:xfrm>
              <a:off x="5165942" y="3150727"/>
              <a:ext cx="112154" cy="64351"/>
            </a:xfrm>
            <a:custGeom>
              <a:avLst/>
              <a:gdLst/>
              <a:ahLst/>
              <a:cxnLst/>
              <a:rect l="l" t="t" r="r" b="b"/>
              <a:pathLst>
                <a:path w="35" h="20" extrusionOk="0">
                  <a:moveTo>
                    <a:pt x="15" y="19"/>
                  </a:moveTo>
                  <a:cubicBezTo>
                    <a:pt x="17" y="20"/>
                    <a:pt x="18" y="20"/>
                    <a:pt x="20" y="19"/>
                  </a:cubicBezTo>
                  <a:cubicBezTo>
                    <a:pt x="34" y="11"/>
                    <a:pt x="34" y="11"/>
                    <a:pt x="34" y="11"/>
                  </a:cubicBezTo>
                  <a:cubicBezTo>
                    <a:pt x="35" y="11"/>
                    <a:pt x="35" y="10"/>
                    <a:pt x="34" y="9"/>
                  </a:cubicBezTo>
                  <a:cubicBezTo>
                    <a:pt x="20" y="1"/>
                    <a:pt x="20" y="1"/>
                    <a:pt x="20" y="1"/>
                  </a:cubicBezTo>
                  <a:cubicBezTo>
                    <a:pt x="19" y="0"/>
                    <a:pt x="17" y="0"/>
                    <a:pt x="15" y="1"/>
                  </a:cubicBezTo>
                  <a:cubicBezTo>
                    <a:pt x="2" y="9"/>
                    <a:pt x="2" y="9"/>
                    <a:pt x="2" y="9"/>
                  </a:cubicBezTo>
                  <a:cubicBezTo>
                    <a:pt x="0" y="10"/>
                    <a:pt x="0" y="11"/>
                    <a:pt x="2" y="12"/>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62" name="Google Shape;2462;p87"/>
            <p:cNvSpPr/>
            <p:nvPr/>
          </p:nvSpPr>
          <p:spPr>
            <a:xfrm>
              <a:off x="5232131" y="3112116"/>
              <a:ext cx="112154" cy="64351"/>
            </a:xfrm>
            <a:custGeom>
              <a:avLst/>
              <a:gdLst/>
              <a:ahLst/>
              <a:cxnLst/>
              <a:rect l="l" t="t" r="r" b="b"/>
              <a:pathLst>
                <a:path w="35" h="20" extrusionOk="0">
                  <a:moveTo>
                    <a:pt x="15" y="19"/>
                  </a:moveTo>
                  <a:cubicBezTo>
                    <a:pt x="16" y="20"/>
                    <a:pt x="18" y="20"/>
                    <a:pt x="20" y="19"/>
                  </a:cubicBezTo>
                  <a:cubicBezTo>
                    <a:pt x="34" y="11"/>
                    <a:pt x="34" y="11"/>
                    <a:pt x="34" y="11"/>
                  </a:cubicBezTo>
                  <a:cubicBezTo>
                    <a:pt x="35" y="11"/>
                    <a:pt x="35" y="9"/>
                    <a:pt x="34" y="9"/>
                  </a:cubicBezTo>
                  <a:cubicBezTo>
                    <a:pt x="20" y="1"/>
                    <a:pt x="20" y="1"/>
                    <a:pt x="20" y="1"/>
                  </a:cubicBezTo>
                  <a:cubicBezTo>
                    <a:pt x="19" y="0"/>
                    <a:pt x="17" y="0"/>
                    <a:pt x="15" y="1"/>
                  </a:cubicBezTo>
                  <a:cubicBezTo>
                    <a:pt x="1" y="9"/>
                    <a:pt x="1" y="9"/>
                    <a:pt x="1" y="9"/>
                  </a:cubicBezTo>
                  <a:cubicBezTo>
                    <a:pt x="0" y="10"/>
                    <a:pt x="0" y="11"/>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63" name="Google Shape;2463;p87"/>
            <p:cNvSpPr/>
            <p:nvPr/>
          </p:nvSpPr>
          <p:spPr>
            <a:xfrm>
              <a:off x="5366348" y="3034895"/>
              <a:ext cx="112154" cy="64351"/>
            </a:xfrm>
            <a:custGeom>
              <a:avLst/>
              <a:gdLst/>
              <a:ahLst/>
              <a:cxnLst/>
              <a:rect l="l" t="t" r="r" b="b"/>
              <a:pathLst>
                <a:path w="35" h="20" extrusionOk="0">
                  <a:moveTo>
                    <a:pt x="15" y="19"/>
                  </a:moveTo>
                  <a:cubicBezTo>
                    <a:pt x="16" y="20"/>
                    <a:pt x="18" y="20"/>
                    <a:pt x="20" y="19"/>
                  </a:cubicBezTo>
                  <a:cubicBezTo>
                    <a:pt x="34" y="11"/>
                    <a:pt x="34" y="11"/>
                    <a:pt x="34" y="11"/>
                  </a:cubicBezTo>
                  <a:cubicBezTo>
                    <a:pt x="35" y="10"/>
                    <a:pt x="35" y="9"/>
                    <a:pt x="34" y="9"/>
                  </a:cubicBezTo>
                  <a:cubicBezTo>
                    <a:pt x="20" y="1"/>
                    <a:pt x="20" y="1"/>
                    <a:pt x="20" y="1"/>
                  </a:cubicBezTo>
                  <a:cubicBezTo>
                    <a:pt x="19" y="0"/>
                    <a:pt x="17" y="0"/>
                    <a:pt x="15" y="1"/>
                  </a:cubicBezTo>
                  <a:cubicBezTo>
                    <a:pt x="1" y="9"/>
                    <a:pt x="1" y="9"/>
                    <a:pt x="1" y="9"/>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64" name="Google Shape;2464;p87"/>
            <p:cNvSpPr/>
            <p:nvPr/>
          </p:nvSpPr>
          <p:spPr>
            <a:xfrm>
              <a:off x="5434376" y="2996286"/>
              <a:ext cx="112154" cy="64351"/>
            </a:xfrm>
            <a:custGeom>
              <a:avLst/>
              <a:gdLst/>
              <a:ahLst/>
              <a:cxnLst/>
              <a:rect l="l" t="t" r="r" b="b"/>
              <a:pathLst>
                <a:path w="35" h="20" extrusionOk="0">
                  <a:moveTo>
                    <a:pt x="15" y="19"/>
                  </a:moveTo>
                  <a:cubicBezTo>
                    <a:pt x="16" y="20"/>
                    <a:pt x="18" y="20"/>
                    <a:pt x="20" y="19"/>
                  </a:cubicBezTo>
                  <a:cubicBezTo>
                    <a:pt x="34" y="11"/>
                    <a:pt x="34" y="11"/>
                    <a:pt x="34" y="11"/>
                  </a:cubicBezTo>
                  <a:cubicBezTo>
                    <a:pt x="35" y="10"/>
                    <a:pt x="35" y="9"/>
                    <a:pt x="34" y="8"/>
                  </a:cubicBezTo>
                  <a:cubicBezTo>
                    <a:pt x="20" y="0"/>
                    <a:pt x="20" y="0"/>
                    <a:pt x="20" y="0"/>
                  </a:cubicBezTo>
                  <a:cubicBezTo>
                    <a:pt x="19" y="0"/>
                    <a:pt x="17" y="0"/>
                    <a:pt x="15" y="0"/>
                  </a:cubicBezTo>
                  <a:cubicBezTo>
                    <a:pt x="1" y="9"/>
                    <a:pt x="1" y="9"/>
                    <a:pt x="1" y="9"/>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65" name="Google Shape;2465;p87"/>
            <p:cNvSpPr/>
            <p:nvPr/>
          </p:nvSpPr>
          <p:spPr>
            <a:xfrm>
              <a:off x="5634781" y="2860230"/>
              <a:ext cx="145249" cy="86414"/>
            </a:xfrm>
            <a:custGeom>
              <a:avLst/>
              <a:gdLst/>
              <a:ahLst/>
              <a:cxnLst/>
              <a:rect l="l" t="t" r="r" b="b"/>
              <a:pathLst>
                <a:path w="45" h="27" extrusionOk="0">
                  <a:moveTo>
                    <a:pt x="15" y="26"/>
                  </a:moveTo>
                  <a:cubicBezTo>
                    <a:pt x="16" y="27"/>
                    <a:pt x="18" y="27"/>
                    <a:pt x="19" y="26"/>
                  </a:cubicBezTo>
                  <a:cubicBezTo>
                    <a:pt x="44" y="11"/>
                    <a:pt x="44" y="11"/>
                    <a:pt x="44" y="11"/>
                  </a:cubicBezTo>
                  <a:cubicBezTo>
                    <a:pt x="45" y="11"/>
                    <a:pt x="45" y="10"/>
                    <a:pt x="44" y="9"/>
                  </a:cubicBezTo>
                  <a:cubicBezTo>
                    <a:pt x="30" y="1"/>
                    <a:pt x="30" y="1"/>
                    <a:pt x="30" y="1"/>
                  </a:cubicBezTo>
                  <a:cubicBezTo>
                    <a:pt x="29" y="0"/>
                    <a:pt x="27" y="0"/>
                    <a:pt x="26" y="1"/>
                  </a:cubicBezTo>
                  <a:cubicBezTo>
                    <a:pt x="1" y="16"/>
                    <a:pt x="1" y="16"/>
                    <a:pt x="1" y="16"/>
                  </a:cubicBezTo>
                  <a:cubicBezTo>
                    <a:pt x="0" y="16"/>
                    <a:pt x="0" y="17"/>
                    <a:pt x="1" y="18"/>
                  </a:cubicBezTo>
                  <a:lnTo>
                    <a:pt x="15" y="26"/>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66" name="Google Shape;2466;p87"/>
            <p:cNvSpPr/>
            <p:nvPr/>
          </p:nvSpPr>
          <p:spPr>
            <a:xfrm>
              <a:off x="5132848" y="3115793"/>
              <a:ext cx="97446" cy="53320"/>
            </a:xfrm>
            <a:custGeom>
              <a:avLst/>
              <a:gdLst/>
              <a:ahLst/>
              <a:cxnLst/>
              <a:rect l="l" t="t" r="r" b="b"/>
              <a:pathLst>
                <a:path w="30" h="17" extrusionOk="0">
                  <a:moveTo>
                    <a:pt x="29" y="5"/>
                  </a:moveTo>
                  <a:cubicBezTo>
                    <a:pt x="30" y="6"/>
                    <a:pt x="30" y="7"/>
                    <a:pt x="29" y="8"/>
                  </a:cubicBezTo>
                  <a:cubicBezTo>
                    <a:pt x="14" y="16"/>
                    <a:pt x="14" y="16"/>
                    <a:pt x="14" y="16"/>
                  </a:cubicBezTo>
                  <a:cubicBezTo>
                    <a:pt x="12" y="17"/>
                    <a:pt x="10" y="17"/>
                    <a:pt x="9" y="16"/>
                  </a:cubicBezTo>
                  <a:cubicBezTo>
                    <a:pt x="1" y="12"/>
                    <a:pt x="1" y="12"/>
                    <a:pt x="1" y="12"/>
                  </a:cubicBezTo>
                  <a:cubicBezTo>
                    <a:pt x="0" y="11"/>
                    <a:pt x="0" y="10"/>
                    <a:pt x="1" y="9"/>
                  </a:cubicBezTo>
                  <a:cubicBezTo>
                    <a:pt x="17" y="1"/>
                    <a:pt x="17" y="1"/>
                    <a:pt x="17" y="1"/>
                  </a:cubicBezTo>
                  <a:cubicBezTo>
                    <a:pt x="18" y="0"/>
                    <a:pt x="20" y="0"/>
                    <a:pt x="21" y="1"/>
                  </a:cubicBezTo>
                  <a:lnTo>
                    <a:pt x="29"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67" name="Google Shape;2467;p87"/>
            <p:cNvSpPr/>
            <p:nvPr/>
          </p:nvSpPr>
          <p:spPr>
            <a:xfrm>
              <a:off x="5066659" y="3154404"/>
              <a:ext cx="95606" cy="53320"/>
            </a:xfrm>
            <a:custGeom>
              <a:avLst/>
              <a:gdLst/>
              <a:ahLst/>
              <a:cxnLst/>
              <a:rect l="l" t="t" r="r" b="b"/>
              <a:pathLst>
                <a:path w="30" h="17" extrusionOk="0">
                  <a:moveTo>
                    <a:pt x="28" y="5"/>
                  </a:moveTo>
                  <a:cubicBezTo>
                    <a:pt x="30" y="6"/>
                    <a:pt x="30" y="7"/>
                    <a:pt x="28" y="8"/>
                  </a:cubicBezTo>
                  <a:cubicBezTo>
                    <a:pt x="13" y="17"/>
                    <a:pt x="13" y="17"/>
                    <a:pt x="13" y="17"/>
                  </a:cubicBezTo>
                  <a:cubicBezTo>
                    <a:pt x="12" y="17"/>
                    <a:pt x="10" y="17"/>
                    <a:pt x="9" y="17"/>
                  </a:cubicBezTo>
                  <a:cubicBezTo>
                    <a:pt x="1" y="12"/>
                    <a:pt x="1" y="12"/>
                    <a:pt x="1" y="12"/>
                  </a:cubicBezTo>
                  <a:cubicBezTo>
                    <a:pt x="0" y="12"/>
                    <a:pt x="0" y="10"/>
                    <a:pt x="1" y="10"/>
                  </a:cubicBezTo>
                  <a:cubicBezTo>
                    <a:pt x="16" y="1"/>
                    <a:pt x="16" y="1"/>
                    <a:pt x="16" y="1"/>
                  </a:cubicBezTo>
                  <a:cubicBezTo>
                    <a:pt x="17" y="0"/>
                    <a:pt x="19" y="0"/>
                    <a:pt x="21" y="1"/>
                  </a:cubicBezTo>
                  <a:lnTo>
                    <a:pt x="28"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68" name="Google Shape;2468;p87"/>
            <p:cNvSpPr/>
            <p:nvPr/>
          </p:nvSpPr>
          <p:spPr>
            <a:xfrm>
              <a:off x="4717327" y="3354809"/>
              <a:ext cx="97446" cy="55158"/>
            </a:xfrm>
            <a:custGeom>
              <a:avLst/>
              <a:gdLst/>
              <a:ahLst/>
              <a:cxnLst/>
              <a:rect l="l" t="t" r="r" b="b"/>
              <a:pathLst>
                <a:path w="30" h="17" extrusionOk="0">
                  <a:moveTo>
                    <a:pt x="29" y="5"/>
                  </a:moveTo>
                  <a:cubicBezTo>
                    <a:pt x="30" y="6"/>
                    <a:pt x="30" y="7"/>
                    <a:pt x="29" y="8"/>
                  </a:cubicBezTo>
                  <a:cubicBezTo>
                    <a:pt x="13" y="17"/>
                    <a:pt x="13" y="17"/>
                    <a:pt x="13" y="17"/>
                  </a:cubicBezTo>
                  <a:cubicBezTo>
                    <a:pt x="12" y="17"/>
                    <a:pt x="10" y="17"/>
                    <a:pt x="9" y="17"/>
                  </a:cubicBezTo>
                  <a:cubicBezTo>
                    <a:pt x="1" y="12"/>
                    <a:pt x="1" y="12"/>
                    <a:pt x="1" y="12"/>
                  </a:cubicBezTo>
                  <a:cubicBezTo>
                    <a:pt x="0" y="11"/>
                    <a:pt x="0" y="10"/>
                    <a:pt x="1" y="10"/>
                  </a:cubicBezTo>
                  <a:cubicBezTo>
                    <a:pt x="17" y="1"/>
                    <a:pt x="17" y="1"/>
                    <a:pt x="17" y="1"/>
                  </a:cubicBezTo>
                  <a:cubicBezTo>
                    <a:pt x="18" y="0"/>
                    <a:pt x="20" y="0"/>
                    <a:pt x="21" y="1"/>
                  </a:cubicBezTo>
                  <a:lnTo>
                    <a:pt x="29"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69" name="Google Shape;2469;p87"/>
            <p:cNvSpPr/>
            <p:nvPr/>
          </p:nvSpPr>
          <p:spPr>
            <a:xfrm>
              <a:off x="4789031" y="3316200"/>
              <a:ext cx="91929" cy="55158"/>
            </a:xfrm>
            <a:custGeom>
              <a:avLst/>
              <a:gdLst/>
              <a:ahLst/>
              <a:cxnLst/>
              <a:rect l="l" t="t" r="r" b="b"/>
              <a:pathLst>
                <a:path w="29" h="17" extrusionOk="0">
                  <a:moveTo>
                    <a:pt x="28" y="5"/>
                  </a:moveTo>
                  <a:cubicBezTo>
                    <a:pt x="29" y="5"/>
                    <a:pt x="29" y="7"/>
                    <a:pt x="28" y="7"/>
                  </a:cubicBezTo>
                  <a:cubicBezTo>
                    <a:pt x="13" y="16"/>
                    <a:pt x="13" y="16"/>
                    <a:pt x="13" y="16"/>
                  </a:cubicBezTo>
                  <a:cubicBezTo>
                    <a:pt x="12" y="17"/>
                    <a:pt x="10" y="17"/>
                    <a:pt x="9" y="16"/>
                  </a:cubicBezTo>
                  <a:cubicBezTo>
                    <a:pt x="1" y="12"/>
                    <a:pt x="1" y="12"/>
                    <a:pt x="1" y="12"/>
                  </a:cubicBezTo>
                  <a:cubicBezTo>
                    <a:pt x="0" y="11"/>
                    <a:pt x="0" y="10"/>
                    <a:pt x="1" y="9"/>
                  </a:cubicBezTo>
                  <a:cubicBezTo>
                    <a:pt x="16" y="0"/>
                    <a:pt x="16" y="0"/>
                    <a:pt x="16" y="0"/>
                  </a:cubicBezTo>
                  <a:cubicBezTo>
                    <a:pt x="17" y="0"/>
                    <a:pt x="19" y="0"/>
                    <a:pt x="20" y="0"/>
                  </a:cubicBezTo>
                  <a:lnTo>
                    <a:pt x="28"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70" name="Google Shape;2470;p87"/>
            <p:cNvSpPr/>
            <p:nvPr/>
          </p:nvSpPr>
          <p:spPr>
            <a:xfrm>
              <a:off x="4855221" y="3275751"/>
              <a:ext cx="95606" cy="53320"/>
            </a:xfrm>
            <a:custGeom>
              <a:avLst/>
              <a:gdLst/>
              <a:ahLst/>
              <a:cxnLst/>
              <a:rect l="l" t="t" r="r" b="b"/>
              <a:pathLst>
                <a:path w="30" h="17" extrusionOk="0">
                  <a:moveTo>
                    <a:pt x="29" y="5"/>
                  </a:moveTo>
                  <a:cubicBezTo>
                    <a:pt x="30" y="6"/>
                    <a:pt x="30" y="7"/>
                    <a:pt x="29" y="8"/>
                  </a:cubicBezTo>
                  <a:cubicBezTo>
                    <a:pt x="14" y="16"/>
                    <a:pt x="14" y="16"/>
                    <a:pt x="14" y="16"/>
                  </a:cubicBezTo>
                  <a:cubicBezTo>
                    <a:pt x="13" y="17"/>
                    <a:pt x="11" y="17"/>
                    <a:pt x="9" y="16"/>
                  </a:cubicBezTo>
                  <a:cubicBezTo>
                    <a:pt x="2" y="12"/>
                    <a:pt x="2" y="12"/>
                    <a:pt x="2" y="12"/>
                  </a:cubicBezTo>
                  <a:cubicBezTo>
                    <a:pt x="0" y="11"/>
                    <a:pt x="0" y="10"/>
                    <a:pt x="2" y="9"/>
                  </a:cubicBezTo>
                  <a:cubicBezTo>
                    <a:pt x="17" y="1"/>
                    <a:pt x="17" y="1"/>
                    <a:pt x="17" y="1"/>
                  </a:cubicBezTo>
                  <a:cubicBezTo>
                    <a:pt x="18" y="0"/>
                    <a:pt x="20" y="0"/>
                    <a:pt x="21" y="1"/>
                  </a:cubicBezTo>
                  <a:lnTo>
                    <a:pt x="29"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71" name="Google Shape;2471;p87"/>
            <p:cNvSpPr/>
            <p:nvPr/>
          </p:nvSpPr>
          <p:spPr>
            <a:xfrm>
              <a:off x="4925087" y="3233463"/>
              <a:ext cx="97446" cy="58835"/>
            </a:xfrm>
            <a:custGeom>
              <a:avLst/>
              <a:gdLst/>
              <a:ahLst/>
              <a:cxnLst/>
              <a:rect l="l" t="t" r="r" b="b"/>
              <a:pathLst>
                <a:path w="30" h="18" extrusionOk="0">
                  <a:moveTo>
                    <a:pt x="29" y="5"/>
                  </a:moveTo>
                  <a:cubicBezTo>
                    <a:pt x="30" y="6"/>
                    <a:pt x="30" y="7"/>
                    <a:pt x="29" y="8"/>
                  </a:cubicBezTo>
                  <a:cubicBezTo>
                    <a:pt x="14" y="17"/>
                    <a:pt x="14" y="17"/>
                    <a:pt x="14" y="17"/>
                  </a:cubicBezTo>
                  <a:cubicBezTo>
                    <a:pt x="13" y="18"/>
                    <a:pt x="11" y="18"/>
                    <a:pt x="9" y="17"/>
                  </a:cubicBezTo>
                  <a:cubicBezTo>
                    <a:pt x="2" y="12"/>
                    <a:pt x="2" y="12"/>
                    <a:pt x="2" y="12"/>
                  </a:cubicBezTo>
                  <a:cubicBezTo>
                    <a:pt x="0" y="12"/>
                    <a:pt x="0" y="11"/>
                    <a:pt x="2" y="10"/>
                  </a:cubicBezTo>
                  <a:cubicBezTo>
                    <a:pt x="17" y="1"/>
                    <a:pt x="17" y="1"/>
                    <a:pt x="17" y="1"/>
                  </a:cubicBezTo>
                  <a:cubicBezTo>
                    <a:pt x="18" y="0"/>
                    <a:pt x="20" y="0"/>
                    <a:pt x="21" y="1"/>
                  </a:cubicBezTo>
                  <a:lnTo>
                    <a:pt x="29"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72" name="Google Shape;2472;p87"/>
            <p:cNvSpPr/>
            <p:nvPr/>
          </p:nvSpPr>
          <p:spPr>
            <a:xfrm>
              <a:off x="4996792" y="3194853"/>
              <a:ext cx="95606" cy="55158"/>
            </a:xfrm>
            <a:custGeom>
              <a:avLst/>
              <a:gdLst/>
              <a:ahLst/>
              <a:cxnLst/>
              <a:rect l="l" t="t" r="r" b="b"/>
              <a:pathLst>
                <a:path w="30" h="17" extrusionOk="0">
                  <a:moveTo>
                    <a:pt x="29" y="5"/>
                  </a:moveTo>
                  <a:cubicBezTo>
                    <a:pt x="30" y="6"/>
                    <a:pt x="30" y="7"/>
                    <a:pt x="29" y="8"/>
                  </a:cubicBezTo>
                  <a:cubicBezTo>
                    <a:pt x="13" y="16"/>
                    <a:pt x="13" y="16"/>
                    <a:pt x="13" y="16"/>
                  </a:cubicBezTo>
                  <a:cubicBezTo>
                    <a:pt x="12" y="17"/>
                    <a:pt x="10" y="17"/>
                    <a:pt x="9" y="16"/>
                  </a:cubicBezTo>
                  <a:cubicBezTo>
                    <a:pt x="1" y="12"/>
                    <a:pt x="1" y="12"/>
                    <a:pt x="1" y="12"/>
                  </a:cubicBezTo>
                  <a:cubicBezTo>
                    <a:pt x="0" y="11"/>
                    <a:pt x="0" y="10"/>
                    <a:pt x="1" y="9"/>
                  </a:cubicBezTo>
                  <a:cubicBezTo>
                    <a:pt x="16" y="1"/>
                    <a:pt x="16" y="1"/>
                    <a:pt x="16" y="1"/>
                  </a:cubicBezTo>
                  <a:cubicBezTo>
                    <a:pt x="18" y="0"/>
                    <a:pt x="20" y="0"/>
                    <a:pt x="21" y="1"/>
                  </a:cubicBezTo>
                  <a:lnTo>
                    <a:pt x="29"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73" name="Google Shape;2473;p87"/>
            <p:cNvSpPr/>
            <p:nvPr/>
          </p:nvSpPr>
          <p:spPr>
            <a:xfrm>
              <a:off x="5204552" y="3073506"/>
              <a:ext cx="95606" cy="55158"/>
            </a:xfrm>
            <a:custGeom>
              <a:avLst/>
              <a:gdLst/>
              <a:ahLst/>
              <a:cxnLst/>
              <a:rect l="l" t="t" r="r" b="b"/>
              <a:pathLst>
                <a:path w="30" h="17" extrusionOk="0">
                  <a:moveTo>
                    <a:pt x="29" y="5"/>
                  </a:moveTo>
                  <a:cubicBezTo>
                    <a:pt x="30" y="6"/>
                    <a:pt x="30" y="7"/>
                    <a:pt x="29" y="8"/>
                  </a:cubicBezTo>
                  <a:cubicBezTo>
                    <a:pt x="13" y="17"/>
                    <a:pt x="13" y="17"/>
                    <a:pt x="13" y="17"/>
                  </a:cubicBezTo>
                  <a:cubicBezTo>
                    <a:pt x="12" y="17"/>
                    <a:pt x="10" y="17"/>
                    <a:pt x="9" y="17"/>
                  </a:cubicBezTo>
                  <a:cubicBezTo>
                    <a:pt x="1" y="12"/>
                    <a:pt x="1" y="12"/>
                    <a:pt x="1" y="12"/>
                  </a:cubicBezTo>
                  <a:cubicBezTo>
                    <a:pt x="0" y="12"/>
                    <a:pt x="0" y="10"/>
                    <a:pt x="1" y="10"/>
                  </a:cubicBezTo>
                  <a:cubicBezTo>
                    <a:pt x="17" y="1"/>
                    <a:pt x="17" y="1"/>
                    <a:pt x="17" y="1"/>
                  </a:cubicBezTo>
                  <a:cubicBezTo>
                    <a:pt x="18" y="0"/>
                    <a:pt x="20" y="0"/>
                    <a:pt x="21" y="1"/>
                  </a:cubicBezTo>
                  <a:lnTo>
                    <a:pt x="29"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74" name="Google Shape;2474;p87"/>
            <p:cNvSpPr/>
            <p:nvPr/>
          </p:nvSpPr>
          <p:spPr>
            <a:xfrm>
              <a:off x="5340607" y="2994446"/>
              <a:ext cx="97446" cy="53320"/>
            </a:xfrm>
            <a:custGeom>
              <a:avLst/>
              <a:gdLst/>
              <a:ahLst/>
              <a:cxnLst/>
              <a:rect l="l" t="t" r="r" b="b"/>
              <a:pathLst>
                <a:path w="30" h="17" extrusionOk="0">
                  <a:moveTo>
                    <a:pt x="29" y="5"/>
                  </a:moveTo>
                  <a:cubicBezTo>
                    <a:pt x="30" y="6"/>
                    <a:pt x="30" y="7"/>
                    <a:pt x="29" y="8"/>
                  </a:cubicBezTo>
                  <a:cubicBezTo>
                    <a:pt x="14" y="17"/>
                    <a:pt x="14" y="17"/>
                    <a:pt x="14" y="17"/>
                  </a:cubicBezTo>
                  <a:cubicBezTo>
                    <a:pt x="13" y="17"/>
                    <a:pt x="11" y="17"/>
                    <a:pt x="9" y="17"/>
                  </a:cubicBezTo>
                  <a:cubicBezTo>
                    <a:pt x="2" y="12"/>
                    <a:pt x="2" y="12"/>
                    <a:pt x="2" y="12"/>
                  </a:cubicBezTo>
                  <a:cubicBezTo>
                    <a:pt x="0" y="12"/>
                    <a:pt x="0" y="10"/>
                    <a:pt x="2" y="10"/>
                  </a:cubicBezTo>
                  <a:cubicBezTo>
                    <a:pt x="17" y="1"/>
                    <a:pt x="17" y="1"/>
                    <a:pt x="17" y="1"/>
                  </a:cubicBezTo>
                  <a:cubicBezTo>
                    <a:pt x="18" y="0"/>
                    <a:pt x="20" y="0"/>
                    <a:pt x="21" y="1"/>
                  </a:cubicBezTo>
                  <a:lnTo>
                    <a:pt x="29"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75" name="Google Shape;2475;p87"/>
            <p:cNvSpPr/>
            <p:nvPr/>
          </p:nvSpPr>
          <p:spPr>
            <a:xfrm>
              <a:off x="5274418" y="3034895"/>
              <a:ext cx="95606" cy="55158"/>
            </a:xfrm>
            <a:custGeom>
              <a:avLst/>
              <a:gdLst/>
              <a:ahLst/>
              <a:cxnLst/>
              <a:rect l="l" t="t" r="r" b="b"/>
              <a:pathLst>
                <a:path w="30" h="17" extrusionOk="0">
                  <a:moveTo>
                    <a:pt x="29" y="5"/>
                  </a:moveTo>
                  <a:cubicBezTo>
                    <a:pt x="30" y="5"/>
                    <a:pt x="30" y="7"/>
                    <a:pt x="29" y="7"/>
                  </a:cubicBezTo>
                  <a:cubicBezTo>
                    <a:pt x="13" y="16"/>
                    <a:pt x="13" y="16"/>
                    <a:pt x="13" y="16"/>
                  </a:cubicBezTo>
                  <a:cubicBezTo>
                    <a:pt x="12" y="17"/>
                    <a:pt x="10" y="17"/>
                    <a:pt x="9" y="16"/>
                  </a:cubicBezTo>
                  <a:cubicBezTo>
                    <a:pt x="1" y="12"/>
                    <a:pt x="1" y="12"/>
                    <a:pt x="1" y="12"/>
                  </a:cubicBezTo>
                  <a:cubicBezTo>
                    <a:pt x="0" y="11"/>
                    <a:pt x="0" y="10"/>
                    <a:pt x="1" y="9"/>
                  </a:cubicBezTo>
                  <a:cubicBezTo>
                    <a:pt x="16" y="0"/>
                    <a:pt x="16" y="0"/>
                    <a:pt x="16" y="0"/>
                  </a:cubicBezTo>
                  <a:cubicBezTo>
                    <a:pt x="18" y="0"/>
                    <a:pt x="20" y="0"/>
                    <a:pt x="21" y="0"/>
                  </a:cubicBezTo>
                  <a:lnTo>
                    <a:pt x="29"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76" name="Google Shape;2476;p87"/>
            <p:cNvSpPr/>
            <p:nvPr/>
          </p:nvSpPr>
          <p:spPr>
            <a:xfrm>
              <a:off x="5412313" y="2955837"/>
              <a:ext cx="95606" cy="53320"/>
            </a:xfrm>
            <a:custGeom>
              <a:avLst/>
              <a:gdLst/>
              <a:ahLst/>
              <a:cxnLst/>
              <a:rect l="l" t="t" r="r" b="b"/>
              <a:pathLst>
                <a:path w="30" h="17" extrusionOk="0">
                  <a:moveTo>
                    <a:pt x="29" y="5"/>
                  </a:moveTo>
                  <a:cubicBezTo>
                    <a:pt x="30" y="5"/>
                    <a:pt x="30" y="7"/>
                    <a:pt x="29" y="7"/>
                  </a:cubicBezTo>
                  <a:cubicBezTo>
                    <a:pt x="14" y="16"/>
                    <a:pt x="14" y="16"/>
                    <a:pt x="14" y="16"/>
                  </a:cubicBezTo>
                  <a:cubicBezTo>
                    <a:pt x="13" y="17"/>
                    <a:pt x="11" y="17"/>
                    <a:pt x="9" y="16"/>
                  </a:cubicBezTo>
                  <a:cubicBezTo>
                    <a:pt x="2" y="12"/>
                    <a:pt x="2" y="12"/>
                    <a:pt x="2" y="12"/>
                  </a:cubicBezTo>
                  <a:cubicBezTo>
                    <a:pt x="0" y="11"/>
                    <a:pt x="0" y="10"/>
                    <a:pt x="2" y="9"/>
                  </a:cubicBezTo>
                  <a:cubicBezTo>
                    <a:pt x="17" y="0"/>
                    <a:pt x="17" y="0"/>
                    <a:pt x="17" y="0"/>
                  </a:cubicBezTo>
                  <a:cubicBezTo>
                    <a:pt x="18" y="0"/>
                    <a:pt x="20" y="0"/>
                    <a:pt x="21" y="0"/>
                  </a:cubicBezTo>
                  <a:lnTo>
                    <a:pt x="29"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77" name="Google Shape;2477;p87"/>
            <p:cNvSpPr/>
            <p:nvPr/>
          </p:nvSpPr>
          <p:spPr>
            <a:xfrm>
              <a:off x="5482179" y="2913549"/>
              <a:ext cx="95606" cy="55158"/>
            </a:xfrm>
            <a:custGeom>
              <a:avLst/>
              <a:gdLst/>
              <a:ahLst/>
              <a:cxnLst/>
              <a:rect l="l" t="t" r="r" b="b"/>
              <a:pathLst>
                <a:path w="30" h="17" extrusionOk="0">
                  <a:moveTo>
                    <a:pt x="28" y="5"/>
                  </a:moveTo>
                  <a:cubicBezTo>
                    <a:pt x="30" y="6"/>
                    <a:pt x="30" y="7"/>
                    <a:pt x="28" y="8"/>
                  </a:cubicBezTo>
                  <a:cubicBezTo>
                    <a:pt x="13" y="17"/>
                    <a:pt x="13" y="17"/>
                    <a:pt x="13" y="17"/>
                  </a:cubicBezTo>
                  <a:cubicBezTo>
                    <a:pt x="12" y="17"/>
                    <a:pt x="10" y="17"/>
                    <a:pt x="9" y="17"/>
                  </a:cubicBezTo>
                  <a:cubicBezTo>
                    <a:pt x="1" y="12"/>
                    <a:pt x="1" y="12"/>
                    <a:pt x="1" y="12"/>
                  </a:cubicBezTo>
                  <a:cubicBezTo>
                    <a:pt x="0" y="12"/>
                    <a:pt x="0" y="10"/>
                    <a:pt x="1" y="10"/>
                  </a:cubicBezTo>
                  <a:cubicBezTo>
                    <a:pt x="16" y="1"/>
                    <a:pt x="16" y="1"/>
                    <a:pt x="16" y="1"/>
                  </a:cubicBezTo>
                  <a:cubicBezTo>
                    <a:pt x="17" y="0"/>
                    <a:pt x="19" y="0"/>
                    <a:pt x="21" y="1"/>
                  </a:cubicBezTo>
                  <a:lnTo>
                    <a:pt x="28"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78" name="Google Shape;2478;p87"/>
            <p:cNvSpPr/>
            <p:nvPr/>
          </p:nvSpPr>
          <p:spPr>
            <a:xfrm>
              <a:off x="5548368" y="2874939"/>
              <a:ext cx="97446" cy="55158"/>
            </a:xfrm>
            <a:custGeom>
              <a:avLst/>
              <a:gdLst/>
              <a:ahLst/>
              <a:cxnLst/>
              <a:rect l="l" t="t" r="r" b="b"/>
              <a:pathLst>
                <a:path w="30" h="17" extrusionOk="0">
                  <a:moveTo>
                    <a:pt x="29" y="5"/>
                  </a:moveTo>
                  <a:cubicBezTo>
                    <a:pt x="30" y="6"/>
                    <a:pt x="30" y="7"/>
                    <a:pt x="29" y="7"/>
                  </a:cubicBezTo>
                  <a:cubicBezTo>
                    <a:pt x="14" y="16"/>
                    <a:pt x="14" y="16"/>
                    <a:pt x="14" y="16"/>
                  </a:cubicBezTo>
                  <a:cubicBezTo>
                    <a:pt x="13" y="17"/>
                    <a:pt x="11" y="17"/>
                    <a:pt x="9" y="16"/>
                  </a:cubicBezTo>
                  <a:cubicBezTo>
                    <a:pt x="2" y="12"/>
                    <a:pt x="2" y="12"/>
                    <a:pt x="2" y="12"/>
                  </a:cubicBezTo>
                  <a:cubicBezTo>
                    <a:pt x="0" y="11"/>
                    <a:pt x="0" y="10"/>
                    <a:pt x="2" y="9"/>
                  </a:cubicBezTo>
                  <a:cubicBezTo>
                    <a:pt x="17" y="0"/>
                    <a:pt x="17" y="0"/>
                    <a:pt x="17" y="0"/>
                  </a:cubicBezTo>
                  <a:cubicBezTo>
                    <a:pt x="18" y="0"/>
                    <a:pt x="20" y="0"/>
                    <a:pt x="21" y="0"/>
                  </a:cubicBezTo>
                  <a:lnTo>
                    <a:pt x="29"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79" name="Google Shape;2479;p87"/>
            <p:cNvSpPr/>
            <p:nvPr/>
          </p:nvSpPr>
          <p:spPr>
            <a:xfrm>
              <a:off x="5620073" y="2834490"/>
              <a:ext cx="95606" cy="53320"/>
            </a:xfrm>
            <a:custGeom>
              <a:avLst/>
              <a:gdLst/>
              <a:ahLst/>
              <a:cxnLst/>
              <a:rect l="l" t="t" r="r" b="b"/>
              <a:pathLst>
                <a:path w="30" h="17" extrusionOk="0">
                  <a:moveTo>
                    <a:pt x="29" y="5"/>
                  </a:moveTo>
                  <a:cubicBezTo>
                    <a:pt x="30" y="6"/>
                    <a:pt x="30" y="7"/>
                    <a:pt x="29" y="8"/>
                  </a:cubicBezTo>
                  <a:cubicBezTo>
                    <a:pt x="14" y="17"/>
                    <a:pt x="14" y="17"/>
                    <a:pt x="14" y="17"/>
                  </a:cubicBezTo>
                  <a:cubicBezTo>
                    <a:pt x="12" y="17"/>
                    <a:pt x="10" y="17"/>
                    <a:pt x="9" y="17"/>
                  </a:cubicBezTo>
                  <a:cubicBezTo>
                    <a:pt x="1" y="12"/>
                    <a:pt x="1" y="12"/>
                    <a:pt x="1" y="12"/>
                  </a:cubicBezTo>
                  <a:cubicBezTo>
                    <a:pt x="0" y="11"/>
                    <a:pt x="0" y="10"/>
                    <a:pt x="1" y="10"/>
                  </a:cubicBezTo>
                  <a:cubicBezTo>
                    <a:pt x="17" y="1"/>
                    <a:pt x="17" y="1"/>
                    <a:pt x="17" y="1"/>
                  </a:cubicBezTo>
                  <a:cubicBezTo>
                    <a:pt x="18" y="0"/>
                    <a:pt x="20" y="0"/>
                    <a:pt x="21" y="1"/>
                  </a:cubicBezTo>
                  <a:lnTo>
                    <a:pt x="29" y="5"/>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80" name="Google Shape;2480;p87"/>
            <p:cNvSpPr/>
            <p:nvPr/>
          </p:nvSpPr>
          <p:spPr>
            <a:xfrm>
              <a:off x="5500565" y="2959514"/>
              <a:ext cx="112154" cy="62512"/>
            </a:xfrm>
            <a:custGeom>
              <a:avLst/>
              <a:gdLst/>
              <a:ahLst/>
              <a:cxnLst/>
              <a:rect l="l" t="t" r="r" b="b"/>
              <a:pathLst>
                <a:path w="35" h="20" extrusionOk="0">
                  <a:moveTo>
                    <a:pt x="15" y="19"/>
                  </a:moveTo>
                  <a:cubicBezTo>
                    <a:pt x="16" y="20"/>
                    <a:pt x="18" y="20"/>
                    <a:pt x="20" y="19"/>
                  </a:cubicBezTo>
                  <a:cubicBezTo>
                    <a:pt x="34" y="11"/>
                    <a:pt x="34" y="11"/>
                    <a:pt x="34" y="11"/>
                  </a:cubicBezTo>
                  <a:cubicBezTo>
                    <a:pt x="35" y="10"/>
                    <a:pt x="35" y="9"/>
                    <a:pt x="34" y="8"/>
                  </a:cubicBezTo>
                  <a:cubicBezTo>
                    <a:pt x="20" y="0"/>
                    <a:pt x="20" y="0"/>
                    <a:pt x="20" y="0"/>
                  </a:cubicBezTo>
                  <a:cubicBezTo>
                    <a:pt x="19" y="0"/>
                    <a:pt x="17" y="0"/>
                    <a:pt x="15" y="0"/>
                  </a:cubicBezTo>
                  <a:cubicBezTo>
                    <a:pt x="1" y="8"/>
                    <a:pt x="1" y="8"/>
                    <a:pt x="1" y="8"/>
                  </a:cubicBezTo>
                  <a:cubicBezTo>
                    <a:pt x="0" y="9"/>
                    <a:pt x="0" y="10"/>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81" name="Google Shape;2481;p87"/>
            <p:cNvSpPr/>
            <p:nvPr/>
          </p:nvSpPr>
          <p:spPr>
            <a:xfrm>
              <a:off x="5300158" y="3073506"/>
              <a:ext cx="112154" cy="64351"/>
            </a:xfrm>
            <a:custGeom>
              <a:avLst/>
              <a:gdLst/>
              <a:ahLst/>
              <a:cxnLst/>
              <a:rect l="l" t="t" r="r" b="b"/>
              <a:pathLst>
                <a:path w="35" h="20" extrusionOk="0">
                  <a:moveTo>
                    <a:pt x="15" y="19"/>
                  </a:moveTo>
                  <a:cubicBezTo>
                    <a:pt x="16" y="20"/>
                    <a:pt x="18" y="20"/>
                    <a:pt x="20" y="19"/>
                  </a:cubicBezTo>
                  <a:cubicBezTo>
                    <a:pt x="34" y="11"/>
                    <a:pt x="34" y="11"/>
                    <a:pt x="34" y="11"/>
                  </a:cubicBezTo>
                  <a:cubicBezTo>
                    <a:pt x="35" y="11"/>
                    <a:pt x="35" y="9"/>
                    <a:pt x="34" y="9"/>
                  </a:cubicBezTo>
                  <a:cubicBezTo>
                    <a:pt x="20" y="1"/>
                    <a:pt x="20" y="1"/>
                    <a:pt x="20" y="1"/>
                  </a:cubicBezTo>
                  <a:cubicBezTo>
                    <a:pt x="19" y="0"/>
                    <a:pt x="17" y="0"/>
                    <a:pt x="15" y="1"/>
                  </a:cubicBezTo>
                  <a:cubicBezTo>
                    <a:pt x="1" y="9"/>
                    <a:pt x="1" y="9"/>
                    <a:pt x="1" y="9"/>
                  </a:cubicBezTo>
                  <a:cubicBezTo>
                    <a:pt x="0" y="9"/>
                    <a:pt x="0" y="11"/>
                    <a:pt x="1" y="11"/>
                  </a:cubicBezTo>
                  <a:lnTo>
                    <a:pt x="15" y="1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82" name="Google Shape;2482;p87"/>
            <p:cNvSpPr/>
            <p:nvPr/>
          </p:nvSpPr>
          <p:spPr>
            <a:xfrm>
              <a:off x="4893831" y="3428353"/>
              <a:ext cx="163635" cy="93768"/>
            </a:xfrm>
            <a:custGeom>
              <a:avLst/>
              <a:gdLst/>
              <a:ahLst/>
              <a:cxnLst/>
              <a:rect l="l" t="t" r="r" b="b"/>
              <a:pathLst>
                <a:path w="51" h="29" extrusionOk="0">
                  <a:moveTo>
                    <a:pt x="15" y="29"/>
                  </a:moveTo>
                  <a:cubicBezTo>
                    <a:pt x="17" y="29"/>
                    <a:pt x="19" y="29"/>
                    <a:pt x="20" y="29"/>
                  </a:cubicBezTo>
                  <a:cubicBezTo>
                    <a:pt x="50" y="11"/>
                    <a:pt x="50" y="11"/>
                    <a:pt x="50" y="11"/>
                  </a:cubicBezTo>
                  <a:cubicBezTo>
                    <a:pt x="51" y="11"/>
                    <a:pt x="51" y="10"/>
                    <a:pt x="50" y="9"/>
                  </a:cubicBezTo>
                  <a:cubicBezTo>
                    <a:pt x="36" y="1"/>
                    <a:pt x="36" y="1"/>
                    <a:pt x="36" y="1"/>
                  </a:cubicBezTo>
                  <a:cubicBezTo>
                    <a:pt x="35" y="0"/>
                    <a:pt x="33" y="0"/>
                    <a:pt x="32" y="1"/>
                  </a:cubicBezTo>
                  <a:cubicBezTo>
                    <a:pt x="2" y="18"/>
                    <a:pt x="2" y="18"/>
                    <a:pt x="2" y="18"/>
                  </a:cubicBezTo>
                  <a:cubicBezTo>
                    <a:pt x="0" y="19"/>
                    <a:pt x="0" y="20"/>
                    <a:pt x="2" y="21"/>
                  </a:cubicBezTo>
                  <a:lnTo>
                    <a:pt x="15" y="29"/>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83" name="Google Shape;2483;p87"/>
            <p:cNvSpPr/>
            <p:nvPr/>
          </p:nvSpPr>
          <p:spPr>
            <a:xfrm>
              <a:off x="5962050" y="3029380"/>
              <a:ext cx="88252" cy="51480"/>
            </a:xfrm>
            <a:custGeom>
              <a:avLst/>
              <a:gdLst/>
              <a:ahLst/>
              <a:cxnLst/>
              <a:rect l="l" t="t" r="r" b="b"/>
              <a:pathLst>
                <a:path w="28" h="16" extrusionOk="0">
                  <a:moveTo>
                    <a:pt x="1" y="12"/>
                  </a:moveTo>
                  <a:cubicBezTo>
                    <a:pt x="0" y="11"/>
                    <a:pt x="0" y="10"/>
                    <a:pt x="1" y="9"/>
                  </a:cubicBezTo>
                  <a:cubicBezTo>
                    <a:pt x="16" y="1"/>
                    <a:pt x="16" y="1"/>
                    <a:pt x="16" y="1"/>
                  </a:cubicBezTo>
                  <a:cubicBezTo>
                    <a:pt x="17" y="0"/>
                    <a:pt x="19" y="0"/>
                    <a:pt x="20" y="1"/>
                  </a:cubicBezTo>
                  <a:cubicBezTo>
                    <a:pt x="27" y="5"/>
                    <a:pt x="27" y="5"/>
                    <a:pt x="27" y="5"/>
                  </a:cubicBezTo>
                  <a:cubicBezTo>
                    <a:pt x="28" y="5"/>
                    <a:pt x="28" y="7"/>
                    <a:pt x="27" y="7"/>
                  </a:cubicBezTo>
                  <a:cubicBezTo>
                    <a:pt x="12" y="16"/>
                    <a:pt x="12" y="16"/>
                    <a:pt x="12" y="16"/>
                  </a:cubicBezTo>
                  <a:cubicBezTo>
                    <a:pt x="11" y="16"/>
                    <a:pt x="9" y="16"/>
                    <a:pt x="8" y="16"/>
                  </a:cubicBezTo>
                  <a:lnTo>
                    <a:pt x="1" y="12"/>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84" name="Google Shape;2484;p87"/>
            <p:cNvSpPr/>
            <p:nvPr/>
          </p:nvSpPr>
          <p:spPr>
            <a:xfrm>
              <a:off x="5862766" y="3047766"/>
              <a:ext cx="121347" cy="71705"/>
            </a:xfrm>
            <a:custGeom>
              <a:avLst/>
              <a:gdLst/>
              <a:ahLst/>
              <a:cxnLst/>
              <a:rect l="l" t="t" r="r" b="b"/>
              <a:pathLst>
                <a:path w="38" h="22" extrusionOk="0">
                  <a:moveTo>
                    <a:pt x="1" y="12"/>
                  </a:moveTo>
                  <a:cubicBezTo>
                    <a:pt x="0" y="11"/>
                    <a:pt x="0" y="10"/>
                    <a:pt x="1" y="9"/>
                  </a:cubicBezTo>
                  <a:cubicBezTo>
                    <a:pt x="16" y="1"/>
                    <a:pt x="16" y="1"/>
                    <a:pt x="16" y="1"/>
                  </a:cubicBezTo>
                  <a:cubicBezTo>
                    <a:pt x="17" y="0"/>
                    <a:pt x="19" y="0"/>
                    <a:pt x="20" y="1"/>
                  </a:cubicBezTo>
                  <a:cubicBezTo>
                    <a:pt x="37" y="11"/>
                    <a:pt x="37" y="11"/>
                    <a:pt x="37" y="11"/>
                  </a:cubicBezTo>
                  <a:cubicBezTo>
                    <a:pt x="38" y="11"/>
                    <a:pt x="38" y="13"/>
                    <a:pt x="37" y="13"/>
                  </a:cubicBezTo>
                  <a:cubicBezTo>
                    <a:pt x="22" y="22"/>
                    <a:pt x="22" y="22"/>
                    <a:pt x="22" y="22"/>
                  </a:cubicBezTo>
                  <a:cubicBezTo>
                    <a:pt x="21" y="22"/>
                    <a:pt x="19" y="22"/>
                    <a:pt x="18" y="22"/>
                  </a:cubicBezTo>
                  <a:lnTo>
                    <a:pt x="1" y="12"/>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85" name="Google Shape;2485;p87"/>
            <p:cNvSpPr/>
            <p:nvPr/>
          </p:nvSpPr>
          <p:spPr>
            <a:xfrm>
              <a:off x="5827833" y="3108439"/>
              <a:ext cx="88252" cy="51480"/>
            </a:xfrm>
            <a:custGeom>
              <a:avLst/>
              <a:gdLst/>
              <a:ahLst/>
              <a:cxnLst/>
              <a:rect l="l" t="t" r="r" b="b"/>
              <a:pathLst>
                <a:path w="28" h="16" extrusionOk="0">
                  <a:moveTo>
                    <a:pt x="1" y="11"/>
                  </a:moveTo>
                  <a:cubicBezTo>
                    <a:pt x="0" y="10"/>
                    <a:pt x="0" y="9"/>
                    <a:pt x="1" y="9"/>
                  </a:cubicBezTo>
                  <a:cubicBezTo>
                    <a:pt x="16" y="0"/>
                    <a:pt x="16" y="0"/>
                    <a:pt x="16" y="0"/>
                  </a:cubicBezTo>
                  <a:cubicBezTo>
                    <a:pt x="17" y="0"/>
                    <a:pt x="19" y="0"/>
                    <a:pt x="20" y="0"/>
                  </a:cubicBezTo>
                  <a:cubicBezTo>
                    <a:pt x="27" y="4"/>
                    <a:pt x="27" y="4"/>
                    <a:pt x="27" y="4"/>
                  </a:cubicBezTo>
                  <a:cubicBezTo>
                    <a:pt x="28" y="5"/>
                    <a:pt x="28" y="6"/>
                    <a:pt x="27" y="7"/>
                  </a:cubicBezTo>
                  <a:cubicBezTo>
                    <a:pt x="12" y="15"/>
                    <a:pt x="12" y="15"/>
                    <a:pt x="12" y="15"/>
                  </a:cubicBezTo>
                  <a:cubicBezTo>
                    <a:pt x="11" y="16"/>
                    <a:pt x="9" y="16"/>
                    <a:pt x="8" y="15"/>
                  </a:cubicBezTo>
                  <a:lnTo>
                    <a:pt x="1" y="11"/>
                  </a:lnTo>
                  <a:close/>
                </a:path>
              </a:pathLst>
            </a:custGeom>
            <a:solidFill>
              <a:srgbClr val="21326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86" name="Google Shape;2486;p87"/>
            <p:cNvSpPr/>
            <p:nvPr/>
          </p:nvSpPr>
          <p:spPr>
            <a:xfrm>
              <a:off x="5664199" y="2762784"/>
              <a:ext cx="31257" cy="20225"/>
            </a:xfrm>
            <a:custGeom>
              <a:avLst/>
              <a:gdLst/>
              <a:ahLst/>
              <a:cxnLst/>
              <a:rect l="l" t="t" r="r" b="b"/>
              <a:pathLst>
                <a:path w="10" h="6" extrusionOk="0">
                  <a:moveTo>
                    <a:pt x="8" y="5"/>
                  </a:moveTo>
                  <a:cubicBezTo>
                    <a:pt x="6" y="6"/>
                    <a:pt x="3" y="6"/>
                    <a:pt x="2" y="5"/>
                  </a:cubicBezTo>
                  <a:cubicBezTo>
                    <a:pt x="0" y="4"/>
                    <a:pt x="0" y="2"/>
                    <a:pt x="2" y="1"/>
                  </a:cubicBezTo>
                  <a:cubicBezTo>
                    <a:pt x="3" y="0"/>
                    <a:pt x="6" y="0"/>
                    <a:pt x="8" y="1"/>
                  </a:cubicBezTo>
                  <a:cubicBezTo>
                    <a:pt x="10" y="2"/>
                    <a:pt x="10" y="4"/>
                    <a:pt x="8" y="5"/>
                  </a:cubicBezTo>
                  <a:close/>
                </a:path>
              </a:pathLst>
            </a:custGeom>
            <a:solidFill>
              <a:srgbClr val="D1D1D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87" name="Google Shape;2487;p87"/>
            <p:cNvSpPr/>
            <p:nvPr/>
          </p:nvSpPr>
          <p:spPr>
            <a:xfrm>
              <a:off x="5472986" y="3255526"/>
              <a:ext cx="650860" cy="237178"/>
            </a:xfrm>
            <a:custGeom>
              <a:avLst/>
              <a:gdLst/>
              <a:ahLst/>
              <a:cxnLst/>
              <a:rect l="l" t="t" r="r" b="b"/>
              <a:pathLst>
                <a:path w="354" h="129" extrusionOk="0">
                  <a:moveTo>
                    <a:pt x="354" y="79"/>
                  </a:moveTo>
                  <a:lnTo>
                    <a:pt x="349" y="82"/>
                  </a:lnTo>
                  <a:lnTo>
                    <a:pt x="349" y="82"/>
                  </a:lnTo>
                  <a:lnTo>
                    <a:pt x="217" y="7"/>
                  </a:lnTo>
                  <a:lnTo>
                    <a:pt x="5" y="129"/>
                  </a:lnTo>
                  <a:lnTo>
                    <a:pt x="0" y="127"/>
                  </a:lnTo>
                  <a:lnTo>
                    <a:pt x="217" y="0"/>
                  </a:lnTo>
                  <a:lnTo>
                    <a:pt x="354" y="79"/>
                  </a:lnTo>
                  <a:close/>
                </a:path>
              </a:pathLst>
            </a:custGeom>
            <a:solidFill>
              <a:srgbClr val="A5A5A5"/>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88" name="Google Shape;2488;p87"/>
            <p:cNvSpPr/>
            <p:nvPr/>
          </p:nvSpPr>
          <p:spPr>
            <a:xfrm>
              <a:off x="5482179" y="3268396"/>
              <a:ext cx="632474" cy="365879"/>
            </a:xfrm>
            <a:custGeom>
              <a:avLst/>
              <a:gdLst/>
              <a:ahLst/>
              <a:cxnLst/>
              <a:rect l="l" t="t" r="r" b="b"/>
              <a:pathLst>
                <a:path w="344" h="199" extrusionOk="0">
                  <a:moveTo>
                    <a:pt x="344" y="75"/>
                  </a:moveTo>
                  <a:lnTo>
                    <a:pt x="130" y="199"/>
                  </a:lnTo>
                  <a:lnTo>
                    <a:pt x="0" y="122"/>
                  </a:lnTo>
                  <a:lnTo>
                    <a:pt x="212" y="0"/>
                  </a:lnTo>
                  <a:lnTo>
                    <a:pt x="344" y="75"/>
                  </a:lnTo>
                  <a:close/>
                </a:path>
              </a:pathLst>
            </a:custGeom>
            <a:solidFill>
              <a:srgbClr val="D1D1D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89" name="Google Shape;2489;p87"/>
            <p:cNvSpPr/>
            <p:nvPr/>
          </p:nvSpPr>
          <p:spPr>
            <a:xfrm>
              <a:off x="4533468" y="3215077"/>
              <a:ext cx="1921323" cy="671085"/>
            </a:xfrm>
            <a:custGeom>
              <a:avLst/>
              <a:gdLst/>
              <a:ahLst/>
              <a:cxnLst/>
              <a:rect l="l" t="t" r="r" b="b"/>
              <a:pathLst>
                <a:path w="601" h="210" extrusionOk="0">
                  <a:moveTo>
                    <a:pt x="601" y="0"/>
                  </a:moveTo>
                  <a:cubicBezTo>
                    <a:pt x="601" y="9"/>
                    <a:pt x="601" y="9"/>
                    <a:pt x="601" y="9"/>
                  </a:cubicBezTo>
                  <a:cubicBezTo>
                    <a:pt x="601" y="16"/>
                    <a:pt x="598" y="22"/>
                    <a:pt x="591" y="26"/>
                  </a:cubicBezTo>
                  <a:cubicBezTo>
                    <a:pt x="292" y="199"/>
                    <a:pt x="292" y="199"/>
                    <a:pt x="292" y="199"/>
                  </a:cubicBezTo>
                  <a:cubicBezTo>
                    <a:pt x="274" y="210"/>
                    <a:pt x="251" y="210"/>
                    <a:pt x="232" y="199"/>
                  </a:cubicBezTo>
                  <a:cubicBezTo>
                    <a:pt x="0" y="65"/>
                    <a:pt x="0" y="65"/>
                    <a:pt x="0" y="65"/>
                  </a:cubicBezTo>
                  <a:cubicBezTo>
                    <a:pt x="0" y="57"/>
                    <a:pt x="0" y="57"/>
                    <a:pt x="0" y="57"/>
                  </a:cubicBezTo>
                  <a:cubicBezTo>
                    <a:pt x="8" y="61"/>
                    <a:pt x="8" y="61"/>
                    <a:pt x="8" y="61"/>
                  </a:cubicBezTo>
                  <a:cubicBezTo>
                    <a:pt x="232" y="190"/>
                    <a:pt x="232" y="190"/>
                    <a:pt x="232" y="190"/>
                  </a:cubicBezTo>
                  <a:cubicBezTo>
                    <a:pt x="251" y="201"/>
                    <a:pt x="274" y="201"/>
                    <a:pt x="292" y="190"/>
                  </a:cubicBezTo>
                  <a:cubicBezTo>
                    <a:pt x="591" y="18"/>
                    <a:pt x="591" y="18"/>
                    <a:pt x="591" y="18"/>
                  </a:cubicBezTo>
                  <a:cubicBezTo>
                    <a:pt x="596" y="15"/>
                    <a:pt x="599" y="10"/>
                    <a:pt x="601" y="4"/>
                  </a:cubicBezTo>
                  <a:cubicBezTo>
                    <a:pt x="601" y="3"/>
                    <a:pt x="601" y="2"/>
                    <a:pt x="601" y="0"/>
                  </a:cubicBezTo>
                  <a:close/>
                </a:path>
              </a:pathLst>
            </a:custGeom>
            <a:solidFill>
              <a:srgbClr val="C1C7D3"/>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grpSp>
        <p:nvGrpSpPr>
          <p:cNvPr id="2490" name="Google Shape;2490;p87"/>
          <p:cNvGrpSpPr/>
          <p:nvPr/>
        </p:nvGrpSpPr>
        <p:grpSpPr>
          <a:xfrm>
            <a:off x="1323197" y="998430"/>
            <a:ext cx="386054" cy="264447"/>
            <a:chOff x="4123463" y="3821810"/>
            <a:chExt cx="1103152" cy="755660"/>
          </a:xfrm>
        </p:grpSpPr>
        <p:sp>
          <p:nvSpPr>
            <p:cNvPr id="2491" name="Google Shape;2491;p87"/>
            <p:cNvSpPr/>
            <p:nvPr/>
          </p:nvSpPr>
          <p:spPr>
            <a:xfrm>
              <a:off x="4180460" y="4511281"/>
              <a:ext cx="115832" cy="66189"/>
            </a:xfrm>
            <a:custGeom>
              <a:avLst/>
              <a:gdLst/>
              <a:ahLst/>
              <a:cxnLst/>
              <a:rect l="l" t="t" r="r" b="b"/>
              <a:pathLst>
                <a:path w="63" h="36" extrusionOk="0">
                  <a:moveTo>
                    <a:pt x="12" y="0"/>
                  </a:moveTo>
                  <a:lnTo>
                    <a:pt x="0" y="8"/>
                  </a:lnTo>
                  <a:lnTo>
                    <a:pt x="49" y="36"/>
                  </a:lnTo>
                  <a:lnTo>
                    <a:pt x="63" y="29"/>
                  </a:lnTo>
                  <a:lnTo>
                    <a:pt x="12" y="0"/>
                  </a:lnTo>
                  <a:close/>
                </a:path>
              </a:pathLst>
            </a:custGeom>
            <a:solidFill>
              <a:srgbClr val="394B73"/>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92" name="Google Shape;2492;p87"/>
            <p:cNvSpPr/>
            <p:nvPr/>
          </p:nvSpPr>
          <p:spPr>
            <a:xfrm>
              <a:off x="4180460" y="4511281"/>
              <a:ext cx="115832" cy="66189"/>
            </a:xfrm>
            <a:custGeom>
              <a:avLst/>
              <a:gdLst/>
              <a:ahLst/>
              <a:cxnLst/>
              <a:rect l="l" t="t" r="r" b="b"/>
              <a:pathLst>
                <a:path w="63" h="36" extrusionOk="0">
                  <a:moveTo>
                    <a:pt x="12" y="0"/>
                  </a:moveTo>
                  <a:lnTo>
                    <a:pt x="0" y="8"/>
                  </a:lnTo>
                  <a:lnTo>
                    <a:pt x="49" y="36"/>
                  </a:lnTo>
                  <a:lnTo>
                    <a:pt x="63" y="29"/>
                  </a:lnTo>
                  <a:lnTo>
                    <a:pt x="12" y="0"/>
                  </a:lnTo>
                </a:path>
              </a:pathLst>
            </a:custGeom>
            <a:no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93" name="Google Shape;2493;p87"/>
            <p:cNvSpPr/>
            <p:nvPr/>
          </p:nvSpPr>
          <p:spPr>
            <a:xfrm>
              <a:off x="4123463" y="3981768"/>
              <a:ext cx="1103152" cy="592025"/>
            </a:xfrm>
            <a:custGeom>
              <a:avLst/>
              <a:gdLst/>
              <a:ahLst/>
              <a:cxnLst/>
              <a:rect l="l" t="t" r="r" b="b"/>
              <a:pathLst>
                <a:path w="345" h="185" extrusionOk="0">
                  <a:moveTo>
                    <a:pt x="153" y="138"/>
                  </a:moveTo>
                  <a:cubicBezTo>
                    <a:pt x="153" y="138"/>
                    <a:pt x="152" y="138"/>
                    <a:pt x="152" y="138"/>
                  </a:cubicBezTo>
                  <a:cubicBezTo>
                    <a:pt x="146" y="137"/>
                    <a:pt x="140" y="137"/>
                    <a:pt x="134" y="135"/>
                  </a:cubicBezTo>
                  <a:cubicBezTo>
                    <a:pt x="171" y="114"/>
                    <a:pt x="171" y="114"/>
                    <a:pt x="171" y="114"/>
                  </a:cubicBezTo>
                  <a:cubicBezTo>
                    <a:pt x="173" y="117"/>
                    <a:pt x="175" y="120"/>
                    <a:pt x="175" y="124"/>
                  </a:cubicBezTo>
                  <a:cubicBezTo>
                    <a:pt x="176" y="128"/>
                    <a:pt x="173" y="131"/>
                    <a:pt x="169" y="134"/>
                  </a:cubicBezTo>
                  <a:cubicBezTo>
                    <a:pt x="164" y="136"/>
                    <a:pt x="159" y="138"/>
                    <a:pt x="153" y="138"/>
                  </a:cubicBezTo>
                  <a:moveTo>
                    <a:pt x="199" y="65"/>
                  </a:moveTo>
                  <a:cubicBezTo>
                    <a:pt x="198" y="62"/>
                    <a:pt x="197" y="60"/>
                    <a:pt x="197" y="58"/>
                  </a:cubicBezTo>
                  <a:cubicBezTo>
                    <a:pt x="197" y="55"/>
                    <a:pt x="199" y="53"/>
                    <a:pt x="202" y="51"/>
                  </a:cubicBezTo>
                  <a:cubicBezTo>
                    <a:pt x="207" y="49"/>
                    <a:pt x="212" y="47"/>
                    <a:pt x="218" y="47"/>
                  </a:cubicBezTo>
                  <a:cubicBezTo>
                    <a:pt x="221" y="47"/>
                    <a:pt x="224" y="48"/>
                    <a:pt x="228" y="48"/>
                  </a:cubicBezTo>
                  <a:cubicBezTo>
                    <a:pt x="199" y="65"/>
                    <a:pt x="199" y="65"/>
                    <a:pt x="199" y="65"/>
                  </a:cubicBezTo>
                  <a:moveTo>
                    <a:pt x="311" y="0"/>
                  </a:moveTo>
                  <a:cubicBezTo>
                    <a:pt x="278" y="19"/>
                    <a:pt x="278" y="19"/>
                    <a:pt x="278" y="19"/>
                  </a:cubicBezTo>
                  <a:cubicBezTo>
                    <a:pt x="270" y="16"/>
                    <a:pt x="263" y="13"/>
                    <a:pt x="254" y="11"/>
                  </a:cubicBezTo>
                  <a:cubicBezTo>
                    <a:pt x="246" y="9"/>
                    <a:pt x="237" y="7"/>
                    <a:pt x="228" y="6"/>
                  </a:cubicBezTo>
                  <a:cubicBezTo>
                    <a:pt x="223" y="6"/>
                    <a:pt x="218" y="6"/>
                    <a:pt x="212" y="6"/>
                  </a:cubicBezTo>
                  <a:cubicBezTo>
                    <a:pt x="202" y="6"/>
                    <a:pt x="192" y="7"/>
                    <a:pt x="182" y="8"/>
                  </a:cubicBezTo>
                  <a:cubicBezTo>
                    <a:pt x="167" y="11"/>
                    <a:pt x="154" y="15"/>
                    <a:pt x="143" y="22"/>
                  </a:cubicBezTo>
                  <a:cubicBezTo>
                    <a:pt x="129" y="30"/>
                    <a:pt x="122" y="39"/>
                    <a:pt x="121" y="50"/>
                  </a:cubicBezTo>
                  <a:cubicBezTo>
                    <a:pt x="121" y="55"/>
                    <a:pt x="121" y="58"/>
                    <a:pt x="123" y="62"/>
                  </a:cubicBezTo>
                  <a:cubicBezTo>
                    <a:pt x="125" y="66"/>
                    <a:pt x="127" y="69"/>
                    <a:pt x="130" y="73"/>
                  </a:cubicBezTo>
                  <a:cubicBezTo>
                    <a:pt x="133" y="77"/>
                    <a:pt x="136" y="80"/>
                    <a:pt x="139" y="83"/>
                  </a:cubicBezTo>
                  <a:cubicBezTo>
                    <a:pt x="143" y="87"/>
                    <a:pt x="147" y="90"/>
                    <a:pt x="150" y="93"/>
                  </a:cubicBezTo>
                  <a:cubicBezTo>
                    <a:pt x="107" y="118"/>
                    <a:pt x="107" y="118"/>
                    <a:pt x="107" y="118"/>
                  </a:cubicBezTo>
                  <a:cubicBezTo>
                    <a:pt x="100" y="113"/>
                    <a:pt x="94" y="107"/>
                    <a:pt x="89" y="101"/>
                  </a:cubicBezTo>
                  <a:cubicBezTo>
                    <a:pt x="84" y="95"/>
                    <a:pt x="79" y="89"/>
                    <a:pt x="74" y="84"/>
                  </a:cubicBezTo>
                  <a:cubicBezTo>
                    <a:pt x="0" y="101"/>
                    <a:pt x="0" y="101"/>
                    <a:pt x="0" y="101"/>
                  </a:cubicBezTo>
                  <a:cubicBezTo>
                    <a:pt x="7" y="110"/>
                    <a:pt x="15" y="118"/>
                    <a:pt x="23" y="127"/>
                  </a:cubicBezTo>
                  <a:cubicBezTo>
                    <a:pt x="31" y="135"/>
                    <a:pt x="40" y="143"/>
                    <a:pt x="50" y="151"/>
                  </a:cubicBezTo>
                  <a:cubicBezTo>
                    <a:pt x="49" y="152"/>
                    <a:pt x="49" y="152"/>
                    <a:pt x="49" y="152"/>
                  </a:cubicBezTo>
                  <a:cubicBezTo>
                    <a:pt x="77" y="168"/>
                    <a:pt x="77" y="168"/>
                    <a:pt x="77" y="168"/>
                  </a:cubicBezTo>
                  <a:cubicBezTo>
                    <a:pt x="78" y="168"/>
                    <a:pt x="78" y="168"/>
                    <a:pt x="78" y="168"/>
                  </a:cubicBezTo>
                  <a:cubicBezTo>
                    <a:pt x="84" y="171"/>
                    <a:pt x="91" y="173"/>
                    <a:pt x="98" y="176"/>
                  </a:cubicBezTo>
                  <a:cubicBezTo>
                    <a:pt x="106" y="178"/>
                    <a:pt x="113" y="180"/>
                    <a:pt x="121" y="182"/>
                  </a:cubicBezTo>
                  <a:cubicBezTo>
                    <a:pt x="128" y="183"/>
                    <a:pt x="136" y="184"/>
                    <a:pt x="144" y="185"/>
                  </a:cubicBezTo>
                  <a:cubicBezTo>
                    <a:pt x="147" y="185"/>
                    <a:pt x="149" y="185"/>
                    <a:pt x="152" y="185"/>
                  </a:cubicBezTo>
                  <a:cubicBezTo>
                    <a:pt x="158" y="185"/>
                    <a:pt x="163" y="185"/>
                    <a:pt x="169" y="184"/>
                  </a:cubicBezTo>
                  <a:cubicBezTo>
                    <a:pt x="179" y="183"/>
                    <a:pt x="189" y="181"/>
                    <a:pt x="199" y="178"/>
                  </a:cubicBezTo>
                  <a:cubicBezTo>
                    <a:pt x="209" y="175"/>
                    <a:pt x="218" y="171"/>
                    <a:pt x="225" y="167"/>
                  </a:cubicBezTo>
                  <a:cubicBezTo>
                    <a:pt x="236" y="161"/>
                    <a:pt x="243" y="154"/>
                    <a:pt x="246" y="147"/>
                  </a:cubicBezTo>
                  <a:cubicBezTo>
                    <a:pt x="250" y="140"/>
                    <a:pt x="251" y="133"/>
                    <a:pt x="249" y="126"/>
                  </a:cubicBezTo>
                  <a:cubicBezTo>
                    <a:pt x="248" y="119"/>
                    <a:pt x="245" y="112"/>
                    <a:pt x="239" y="105"/>
                  </a:cubicBezTo>
                  <a:cubicBezTo>
                    <a:pt x="234" y="98"/>
                    <a:pt x="228" y="91"/>
                    <a:pt x="221" y="85"/>
                  </a:cubicBezTo>
                  <a:cubicBezTo>
                    <a:pt x="256" y="65"/>
                    <a:pt x="256" y="65"/>
                    <a:pt x="256" y="65"/>
                  </a:cubicBezTo>
                  <a:cubicBezTo>
                    <a:pt x="261" y="69"/>
                    <a:pt x="264" y="73"/>
                    <a:pt x="267" y="78"/>
                  </a:cubicBezTo>
                  <a:cubicBezTo>
                    <a:pt x="270" y="82"/>
                    <a:pt x="274" y="87"/>
                    <a:pt x="277" y="91"/>
                  </a:cubicBezTo>
                  <a:cubicBezTo>
                    <a:pt x="289" y="90"/>
                    <a:pt x="300" y="89"/>
                    <a:pt x="311" y="87"/>
                  </a:cubicBezTo>
                  <a:cubicBezTo>
                    <a:pt x="322" y="86"/>
                    <a:pt x="334" y="84"/>
                    <a:pt x="345" y="83"/>
                  </a:cubicBezTo>
                  <a:cubicBezTo>
                    <a:pt x="340" y="74"/>
                    <a:pt x="334" y="66"/>
                    <a:pt x="328" y="58"/>
                  </a:cubicBezTo>
                  <a:cubicBezTo>
                    <a:pt x="322" y="51"/>
                    <a:pt x="315" y="43"/>
                    <a:pt x="306" y="36"/>
                  </a:cubicBezTo>
                  <a:cubicBezTo>
                    <a:pt x="339" y="17"/>
                    <a:pt x="339" y="17"/>
                    <a:pt x="339" y="17"/>
                  </a:cubicBezTo>
                  <a:cubicBezTo>
                    <a:pt x="311" y="0"/>
                    <a:pt x="311" y="0"/>
                    <a:pt x="311" y="0"/>
                  </a:cubicBezTo>
                </a:path>
              </a:pathLst>
            </a:custGeom>
            <a:solidFill>
              <a:srgbClr val="79664D"/>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94" name="Google Shape;2494;p87"/>
            <p:cNvSpPr/>
            <p:nvPr/>
          </p:nvSpPr>
          <p:spPr>
            <a:xfrm>
              <a:off x="4202523" y="4468993"/>
              <a:ext cx="167312" cy="95606"/>
            </a:xfrm>
            <a:custGeom>
              <a:avLst/>
              <a:gdLst/>
              <a:ahLst/>
              <a:cxnLst/>
              <a:rect l="l" t="t" r="r" b="b"/>
              <a:pathLst>
                <a:path w="91" h="52" extrusionOk="0">
                  <a:moveTo>
                    <a:pt x="42" y="0"/>
                  </a:moveTo>
                  <a:lnTo>
                    <a:pt x="0" y="23"/>
                  </a:lnTo>
                  <a:lnTo>
                    <a:pt x="51" y="52"/>
                  </a:lnTo>
                  <a:lnTo>
                    <a:pt x="91" y="28"/>
                  </a:lnTo>
                  <a:lnTo>
                    <a:pt x="42" y="0"/>
                  </a:lnTo>
                  <a:close/>
                </a:path>
              </a:pathLst>
            </a:custGeom>
            <a:solidFill>
              <a:srgbClr val="635443"/>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95" name="Google Shape;2495;p87"/>
            <p:cNvSpPr/>
            <p:nvPr/>
          </p:nvSpPr>
          <p:spPr>
            <a:xfrm>
              <a:off x="4202523" y="4468993"/>
              <a:ext cx="167312" cy="95606"/>
            </a:xfrm>
            <a:custGeom>
              <a:avLst/>
              <a:gdLst/>
              <a:ahLst/>
              <a:cxnLst/>
              <a:rect l="l" t="t" r="r" b="b"/>
              <a:pathLst>
                <a:path w="91" h="52" extrusionOk="0">
                  <a:moveTo>
                    <a:pt x="42" y="0"/>
                  </a:moveTo>
                  <a:lnTo>
                    <a:pt x="0" y="23"/>
                  </a:lnTo>
                  <a:lnTo>
                    <a:pt x="51" y="52"/>
                  </a:lnTo>
                  <a:lnTo>
                    <a:pt x="91" y="28"/>
                  </a:lnTo>
                  <a:lnTo>
                    <a:pt x="42" y="0"/>
                  </a:lnTo>
                </a:path>
              </a:pathLst>
            </a:custGeom>
            <a:no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96" name="Google Shape;2496;p87"/>
            <p:cNvSpPr/>
            <p:nvPr/>
          </p:nvSpPr>
          <p:spPr>
            <a:xfrm>
              <a:off x="4123463" y="3821810"/>
              <a:ext cx="1103152" cy="737274"/>
            </a:xfrm>
            <a:custGeom>
              <a:avLst/>
              <a:gdLst/>
              <a:ahLst/>
              <a:cxnLst/>
              <a:rect l="l" t="t" r="r" b="b"/>
              <a:pathLst>
                <a:path w="345" h="230" extrusionOk="0">
                  <a:moveTo>
                    <a:pt x="345" y="82"/>
                  </a:moveTo>
                  <a:cubicBezTo>
                    <a:pt x="345" y="82"/>
                    <a:pt x="345" y="82"/>
                    <a:pt x="345" y="82"/>
                  </a:cubicBezTo>
                  <a:cubicBezTo>
                    <a:pt x="341" y="76"/>
                    <a:pt x="337" y="70"/>
                    <a:pt x="333" y="64"/>
                  </a:cubicBezTo>
                  <a:cubicBezTo>
                    <a:pt x="339" y="61"/>
                    <a:pt x="339" y="61"/>
                    <a:pt x="339" y="61"/>
                  </a:cubicBezTo>
                  <a:cubicBezTo>
                    <a:pt x="339" y="61"/>
                    <a:pt x="339" y="61"/>
                    <a:pt x="339" y="61"/>
                  </a:cubicBezTo>
                  <a:cubicBezTo>
                    <a:pt x="339" y="61"/>
                    <a:pt x="339" y="61"/>
                    <a:pt x="339" y="61"/>
                  </a:cubicBezTo>
                  <a:cubicBezTo>
                    <a:pt x="339" y="60"/>
                    <a:pt x="339" y="60"/>
                    <a:pt x="339" y="60"/>
                  </a:cubicBezTo>
                  <a:cubicBezTo>
                    <a:pt x="339" y="60"/>
                    <a:pt x="339" y="60"/>
                    <a:pt x="339" y="60"/>
                  </a:cubicBezTo>
                  <a:cubicBezTo>
                    <a:pt x="339" y="60"/>
                    <a:pt x="339" y="60"/>
                    <a:pt x="339" y="60"/>
                  </a:cubicBezTo>
                  <a:cubicBezTo>
                    <a:pt x="339" y="60"/>
                    <a:pt x="339" y="60"/>
                    <a:pt x="339" y="60"/>
                  </a:cubicBezTo>
                  <a:cubicBezTo>
                    <a:pt x="339" y="60"/>
                    <a:pt x="339" y="60"/>
                    <a:pt x="339" y="60"/>
                  </a:cubicBezTo>
                  <a:cubicBezTo>
                    <a:pt x="339" y="60"/>
                    <a:pt x="339" y="60"/>
                    <a:pt x="339" y="60"/>
                  </a:cubicBezTo>
                  <a:cubicBezTo>
                    <a:pt x="339" y="60"/>
                    <a:pt x="339" y="60"/>
                    <a:pt x="339" y="60"/>
                  </a:cubicBezTo>
                  <a:cubicBezTo>
                    <a:pt x="339" y="60"/>
                    <a:pt x="339" y="60"/>
                    <a:pt x="339" y="60"/>
                  </a:cubicBezTo>
                  <a:cubicBezTo>
                    <a:pt x="339" y="60"/>
                    <a:pt x="339" y="60"/>
                    <a:pt x="339" y="60"/>
                  </a:cubicBezTo>
                  <a:cubicBezTo>
                    <a:pt x="339" y="60"/>
                    <a:pt x="339" y="60"/>
                    <a:pt x="339" y="60"/>
                  </a:cubicBezTo>
                  <a:cubicBezTo>
                    <a:pt x="339" y="60"/>
                    <a:pt x="339" y="60"/>
                    <a:pt x="339" y="60"/>
                  </a:cubicBezTo>
                  <a:cubicBezTo>
                    <a:pt x="339" y="59"/>
                    <a:pt x="339" y="59"/>
                    <a:pt x="339" y="59"/>
                  </a:cubicBezTo>
                  <a:cubicBezTo>
                    <a:pt x="339" y="59"/>
                    <a:pt x="339" y="59"/>
                    <a:pt x="339" y="59"/>
                  </a:cubicBezTo>
                  <a:cubicBezTo>
                    <a:pt x="339" y="59"/>
                    <a:pt x="339" y="59"/>
                    <a:pt x="339" y="59"/>
                  </a:cubicBezTo>
                  <a:cubicBezTo>
                    <a:pt x="339" y="59"/>
                    <a:pt x="339" y="59"/>
                    <a:pt x="339" y="59"/>
                  </a:cubicBezTo>
                  <a:cubicBezTo>
                    <a:pt x="339" y="59"/>
                    <a:pt x="339" y="59"/>
                    <a:pt x="339" y="59"/>
                  </a:cubicBezTo>
                  <a:cubicBezTo>
                    <a:pt x="339" y="59"/>
                    <a:pt x="339" y="59"/>
                    <a:pt x="339" y="59"/>
                  </a:cubicBezTo>
                  <a:cubicBezTo>
                    <a:pt x="339" y="59"/>
                    <a:pt x="339" y="59"/>
                    <a:pt x="339" y="59"/>
                  </a:cubicBezTo>
                  <a:cubicBezTo>
                    <a:pt x="339" y="59"/>
                    <a:pt x="339" y="59"/>
                    <a:pt x="339" y="59"/>
                  </a:cubicBezTo>
                  <a:cubicBezTo>
                    <a:pt x="339" y="59"/>
                    <a:pt x="339" y="59"/>
                    <a:pt x="339" y="59"/>
                  </a:cubicBezTo>
                  <a:cubicBezTo>
                    <a:pt x="339" y="59"/>
                    <a:pt x="339" y="59"/>
                    <a:pt x="339" y="59"/>
                  </a:cubicBezTo>
                  <a:cubicBezTo>
                    <a:pt x="339" y="59"/>
                    <a:pt x="339" y="59"/>
                    <a:pt x="339" y="59"/>
                  </a:cubicBezTo>
                  <a:cubicBezTo>
                    <a:pt x="339" y="59"/>
                    <a:pt x="339" y="59"/>
                    <a:pt x="339" y="59"/>
                  </a:cubicBezTo>
                  <a:cubicBezTo>
                    <a:pt x="339" y="58"/>
                    <a:pt x="339" y="58"/>
                    <a:pt x="339" y="58"/>
                  </a:cubicBezTo>
                  <a:cubicBezTo>
                    <a:pt x="339" y="58"/>
                    <a:pt x="339" y="58"/>
                    <a:pt x="339" y="58"/>
                  </a:cubicBezTo>
                  <a:cubicBezTo>
                    <a:pt x="339" y="58"/>
                    <a:pt x="339" y="58"/>
                    <a:pt x="339" y="58"/>
                  </a:cubicBezTo>
                  <a:cubicBezTo>
                    <a:pt x="339" y="58"/>
                    <a:pt x="339" y="58"/>
                    <a:pt x="339" y="58"/>
                  </a:cubicBezTo>
                  <a:cubicBezTo>
                    <a:pt x="339" y="58"/>
                    <a:pt x="339" y="58"/>
                    <a:pt x="339" y="58"/>
                  </a:cubicBezTo>
                  <a:cubicBezTo>
                    <a:pt x="339" y="58"/>
                    <a:pt x="339" y="58"/>
                    <a:pt x="339" y="58"/>
                  </a:cubicBezTo>
                  <a:cubicBezTo>
                    <a:pt x="339" y="58"/>
                    <a:pt x="339" y="58"/>
                    <a:pt x="339" y="58"/>
                  </a:cubicBezTo>
                  <a:cubicBezTo>
                    <a:pt x="339" y="58"/>
                    <a:pt x="339" y="58"/>
                    <a:pt x="339" y="58"/>
                  </a:cubicBezTo>
                  <a:cubicBezTo>
                    <a:pt x="339" y="58"/>
                    <a:pt x="339" y="58"/>
                    <a:pt x="339" y="58"/>
                  </a:cubicBezTo>
                  <a:cubicBezTo>
                    <a:pt x="339" y="58"/>
                    <a:pt x="339" y="58"/>
                    <a:pt x="339" y="58"/>
                  </a:cubicBezTo>
                  <a:cubicBezTo>
                    <a:pt x="339" y="58"/>
                    <a:pt x="339" y="58"/>
                    <a:pt x="339" y="58"/>
                  </a:cubicBezTo>
                  <a:cubicBezTo>
                    <a:pt x="339" y="57"/>
                    <a:pt x="339" y="57"/>
                    <a:pt x="339" y="57"/>
                  </a:cubicBezTo>
                  <a:cubicBezTo>
                    <a:pt x="339" y="57"/>
                    <a:pt x="339" y="57"/>
                    <a:pt x="339" y="57"/>
                  </a:cubicBezTo>
                  <a:cubicBezTo>
                    <a:pt x="339" y="57"/>
                    <a:pt x="339" y="57"/>
                    <a:pt x="339" y="57"/>
                  </a:cubicBezTo>
                  <a:cubicBezTo>
                    <a:pt x="339" y="57"/>
                    <a:pt x="339" y="57"/>
                    <a:pt x="339" y="57"/>
                  </a:cubicBezTo>
                  <a:cubicBezTo>
                    <a:pt x="339" y="57"/>
                    <a:pt x="339" y="57"/>
                    <a:pt x="339" y="57"/>
                  </a:cubicBezTo>
                  <a:cubicBezTo>
                    <a:pt x="339" y="57"/>
                    <a:pt x="339" y="57"/>
                    <a:pt x="339" y="57"/>
                  </a:cubicBezTo>
                  <a:cubicBezTo>
                    <a:pt x="339" y="57"/>
                    <a:pt x="339" y="57"/>
                    <a:pt x="339" y="57"/>
                  </a:cubicBezTo>
                  <a:cubicBezTo>
                    <a:pt x="339" y="57"/>
                    <a:pt x="339" y="57"/>
                    <a:pt x="339" y="57"/>
                  </a:cubicBezTo>
                  <a:cubicBezTo>
                    <a:pt x="339" y="57"/>
                    <a:pt x="339" y="57"/>
                    <a:pt x="339" y="57"/>
                  </a:cubicBezTo>
                  <a:cubicBezTo>
                    <a:pt x="339" y="57"/>
                    <a:pt x="339" y="57"/>
                    <a:pt x="339" y="57"/>
                  </a:cubicBezTo>
                  <a:cubicBezTo>
                    <a:pt x="339" y="57"/>
                    <a:pt x="339" y="57"/>
                    <a:pt x="339" y="57"/>
                  </a:cubicBezTo>
                  <a:cubicBezTo>
                    <a:pt x="339" y="57"/>
                    <a:pt x="339" y="57"/>
                    <a:pt x="339" y="57"/>
                  </a:cubicBezTo>
                  <a:cubicBezTo>
                    <a:pt x="339" y="56"/>
                    <a:pt x="339" y="56"/>
                    <a:pt x="339" y="56"/>
                  </a:cubicBezTo>
                  <a:cubicBezTo>
                    <a:pt x="339" y="56"/>
                    <a:pt x="339" y="56"/>
                    <a:pt x="339" y="56"/>
                  </a:cubicBezTo>
                  <a:cubicBezTo>
                    <a:pt x="339" y="56"/>
                    <a:pt x="339" y="56"/>
                    <a:pt x="339" y="56"/>
                  </a:cubicBezTo>
                  <a:cubicBezTo>
                    <a:pt x="339" y="56"/>
                    <a:pt x="339" y="56"/>
                    <a:pt x="339" y="56"/>
                  </a:cubicBezTo>
                  <a:cubicBezTo>
                    <a:pt x="339" y="56"/>
                    <a:pt x="339" y="56"/>
                    <a:pt x="339" y="56"/>
                  </a:cubicBezTo>
                  <a:cubicBezTo>
                    <a:pt x="339" y="56"/>
                    <a:pt x="339" y="56"/>
                    <a:pt x="339" y="56"/>
                  </a:cubicBezTo>
                  <a:cubicBezTo>
                    <a:pt x="339" y="56"/>
                    <a:pt x="339" y="56"/>
                    <a:pt x="339" y="56"/>
                  </a:cubicBezTo>
                  <a:cubicBezTo>
                    <a:pt x="339" y="56"/>
                    <a:pt x="339" y="56"/>
                    <a:pt x="339" y="56"/>
                  </a:cubicBezTo>
                  <a:cubicBezTo>
                    <a:pt x="339" y="56"/>
                    <a:pt x="339" y="56"/>
                    <a:pt x="339" y="56"/>
                  </a:cubicBezTo>
                  <a:cubicBezTo>
                    <a:pt x="339" y="56"/>
                    <a:pt x="339" y="56"/>
                    <a:pt x="339" y="56"/>
                  </a:cubicBezTo>
                  <a:cubicBezTo>
                    <a:pt x="339" y="56"/>
                    <a:pt x="339" y="56"/>
                    <a:pt x="339" y="56"/>
                  </a:cubicBezTo>
                  <a:cubicBezTo>
                    <a:pt x="339" y="55"/>
                    <a:pt x="339" y="55"/>
                    <a:pt x="339" y="55"/>
                  </a:cubicBezTo>
                  <a:cubicBezTo>
                    <a:pt x="339" y="55"/>
                    <a:pt x="339" y="55"/>
                    <a:pt x="339" y="55"/>
                  </a:cubicBezTo>
                  <a:cubicBezTo>
                    <a:pt x="339" y="55"/>
                    <a:pt x="339" y="55"/>
                    <a:pt x="339" y="55"/>
                  </a:cubicBezTo>
                  <a:cubicBezTo>
                    <a:pt x="339" y="55"/>
                    <a:pt x="339" y="55"/>
                    <a:pt x="339" y="55"/>
                  </a:cubicBezTo>
                  <a:cubicBezTo>
                    <a:pt x="339" y="55"/>
                    <a:pt x="339" y="55"/>
                    <a:pt x="339" y="55"/>
                  </a:cubicBezTo>
                  <a:cubicBezTo>
                    <a:pt x="339" y="55"/>
                    <a:pt x="339" y="55"/>
                    <a:pt x="339" y="55"/>
                  </a:cubicBezTo>
                  <a:cubicBezTo>
                    <a:pt x="339" y="55"/>
                    <a:pt x="339" y="55"/>
                    <a:pt x="339" y="55"/>
                  </a:cubicBezTo>
                  <a:cubicBezTo>
                    <a:pt x="339" y="55"/>
                    <a:pt x="339" y="55"/>
                    <a:pt x="339" y="55"/>
                  </a:cubicBezTo>
                  <a:cubicBezTo>
                    <a:pt x="339" y="55"/>
                    <a:pt x="339" y="55"/>
                    <a:pt x="339" y="55"/>
                  </a:cubicBezTo>
                  <a:cubicBezTo>
                    <a:pt x="339" y="55"/>
                    <a:pt x="339" y="55"/>
                    <a:pt x="339" y="55"/>
                  </a:cubicBezTo>
                  <a:cubicBezTo>
                    <a:pt x="339" y="55"/>
                    <a:pt x="339" y="55"/>
                    <a:pt x="339" y="55"/>
                  </a:cubicBezTo>
                  <a:cubicBezTo>
                    <a:pt x="339" y="55"/>
                    <a:pt x="339" y="55"/>
                    <a:pt x="339" y="55"/>
                  </a:cubicBezTo>
                  <a:cubicBezTo>
                    <a:pt x="339" y="54"/>
                    <a:pt x="339" y="54"/>
                    <a:pt x="339" y="54"/>
                  </a:cubicBezTo>
                  <a:cubicBezTo>
                    <a:pt x="339" y="54"/>
                    <a:pt x="339" y="54"/>
                    <a:pt x="339" y="54"/>
                  </a:cubicBezTo>
                  <a:cubicBezTo>
                    <a:pt x="339" y="54"/>
                    <a:pt x="339" y="54"/>
                    <a:pt x="339" y="54"/>
                  </a:cubicBezTo>
                  <a:cubicBezTo>
                    <a:pt x="339" y="54"/>
                    <a:pt x="339" y="54"/>
                    <a:pt x="339" y="54"/>
                  </a:cubicBezTo>
                  <a:cubicBezTo>
                    <a:pt x="339" y="54"/>
                    <a:pt x="339" y="54"/>
                    <a:pt x="339" y="54"/>
                  </a:cubicBezTo>
                  <a:cubicBezTo>
                    <a:pt x="339" y="54"/>
                    <a:pt x="339" y="54"/>
                    <a:pt x="339" y="54"/>
                  </a:cubicBezTo>
                  <a:cubicBezTo>
                    <a:pt x="339" y="54"/>
                    <a:pt x="339" y="54"/>
                    <a:pt x="339" y="54"/>
                  </a:cubicBezTo>
                  <a:cubicBezTo>
                    <a:pt x="339" y="54"/>
                    <a:pt x="339" y="54"/>
                    <a:pt x="339" y="54"/>
                  </a:cubicBezTo>
                  <a:cubicBezTo>
                    <a:pt x="339" y="54"/>
                    <a:pt x="339" y="54"/>
                    <a:pt x="339" y="54"/>
                  </a:cubicBezTo>
                  <a:cubicBezTo>
                    <a:pt x="339" y="54"/>
                    <a:pt x="339" y="54"/>
                    <a:pt x="339" y="54"/>
                  </a:cubicBezTo>
                  <a:cubicBezTo>
                    <a:pt x="339" y="54"/>
                    <a:pt x="339" y="54"/>
                    <a:pt x="339" y="54"/>
                  </a:cubicBezTo>
                  <a:cubicBezTo>
                    <a:pt x="339" y="53"/>
                    <a:pt x="339" y="53"/>
                    <a:pt x="339" y="53"/>
                  </a:cubicBezTo>
                  <a:cubicBezTo>
                    <a:pt x="339" y="53"/>
                    <a:pt x="339" y="53"/>
                    <a:pt x="339" y="53"/>
                  </a:cubicBezTo>
                  <a:cubicBezTo>
                    <a:pt x="339" y="53"/>
                    <a:pt x="339" y="53"/>
                    <a:pt x="339" y="53"/>
                  </a:cubicBezTo>
                  <a:cubicBezTo>
                    <a:pt x="339" y="53"/>
                    <a:pt x="339" y="53"/>
                    <a:pt x="339" y="53"/>
                  </a:cubicBezTo>
                  <a:cubicBezTo>
                    <a:pt x="339" y="53"/>
                    <a:pt x="339" y="53"/>
                    <a:pt x="339" y="53"/>
                  </a:cubicBezTo>
                  <a:cubicBezTo>
                    <a:pt x="339" y="53"/>
                    <a:pt x="339" y="53"/>
                    <a:pt x="339" y="53"/>
                  </a:cubicBezTo>
                  <a:cubicBezTo>
                    <a:pt x="339" y="53"/>
                    <a:pt x="339" y="53"/>
                    <a:pt x="339" y="53"/>
                  </a:cubicBezTo>
                  <a:cubicBezTo>
                    <a:pt x="339" y="53"/>
                    <a:pt x="339" y="53"/>
                    <a:pt x="339" y="53"/>
                  </a:cubicBezTo>
                  <a:cubicBezTo>
                    <a:pt x="339" y="53"/>
                    <a:pt x="339" y="53"/>
                    <a:pt x="339" y="53"/>
                  </a:cubicBezTo>
                  <a:cubicBezTo>
                    <a:pt x="339" y="53"/>
                    <a:pt x="339" y="53"/>
                    <a:pt x="339" y="53"/>
                  </a:cubicBezTo>
                  <a:cubicBezTo>
                    <a:pt x="339" y="53"/>
                    <a:pt x="339" y="53"/>
                    <a:pt x="339" y="53"/>
                  </a:cubicBezTo>
                  <a:cubicBezTo>
                    <a:pt x="339" y="53"/>
                    <a:pt x="339" y="53"/>
                    <a:pt x="339" y="53"/>
                  </a:cubicBezTo>
                  <a:cubicBezTo>
                    <a:pt x="339" y="52"/>
                    <a:pt x="339" y="52"/>
                    <a:pt x="339" y="52"/>
                  </a:cubicBezTo>
                  <a:cubicBezTo>
                    <a:pt x="339" y="52"/>
                    <a:pt x="339" y="52"/>
                    <a:pt x="339" y="52"/>
                  </a:cubicBezTo>
                  <a:cubicBezTo>
                    <a:pt x="339" y="52"/>
                    <a:pt x="339" y="52"/>
                    <a:pt x="339" y="52"/>
                  </a:cubicBezTo>
                  <a:cubicBezTo>
                    <a:pt x="339" y="52"/>
                    <a:pt x="339" y="52"/>
                    <a:pt x="339" y="52"/>
                  </a:cubicBezTo>
                  <a:cubicBezTo>
                    <a:pt x="339" y="52"/>
                    <a:pt x="339" y="52"/>
                    <a:pt x="339" y="52"/>
                  </a:cubicBezTo>
                  <a:cubicBezTo>
                    <a:pt x="339" y="52"/>
                    <a:pt x="339" y="52"/>
                    <a:pt x="339" y="52"/>
                  </a:cubicBezTo>
                  <a:cubicBezTo>
                    <a:pt x="339" y="52"/>
                    <a:pt x="339" y="52"/>
                    <a:pt x="339" y="52"/>
                  </a:cubicBezTo>
                  <a:cubicBezTo>
                    <a:pt x="339" y="52"/>
                    <a:pt x="339" y="52"/>
                    <a:pt x="339" y="52"/>
                  </a:cubicBezTo>
                  <a:cubicBezTo>
                    <a:pt x="339" y="52"/>
                    <a:pt x="339" y="52"/>
                    <a:pt x="339" y="52"/>
                  </a:cubicBezTo>
                  <a:cubicBezTo>
                    <a:pt x="339" y="52"/>
                    <a:pt x="339" y="52"/>
                    <a:pt x="339" y="52"/>
                  </a:cubicBezTo>
                  <a:cubicBezTo>
                    <a:pt x="339" y="52"/>
                    <a:pt x="339" y="52"/>
                    <a:pt x="339" y="52"/>
                  </a:cubicBezTo>
                  <a:cubicBezTo>
                    <a:pt x="339" y="51"/>
                    <a:pt x="339" y="51"/>
                    <a:pt x="339" y="51"/>
                  </a:cubicBezTo>
                  <a:cubicBezTo>
                    <a:pt x="339" y="51"/>
                    <a:pt x="339" y="51"/>
                    <a:pt x="339" y="51"/>
                  </a:cubicBezTo>
                  <a:cubicBezTo>
                    <a:pt x="339" y="51"/>
                    <a:pt x="339" y="51"/>
                    <a:pt x="339" y="51"/>
                  </a:cubicBezTo>
                  <a:cubicBezTo>
                    <a:pt x="339" y="51"/>
                    <a:pt x="339" y="51"/>
                    <a:pt x="339" y="51"/>
                  </a:cubicBezTo>
                  <a:cubicBezTo>
                    <a:pt x="339" y="51"/>
                    <a:pt x="339" y="51"/>
                    <a:pt x="339" y="51"/>
                  </a:cubicBezTo>
                  <a:cubicBezTo>
                    <a:pt x="339" y="51"/>
                    <a:pt x="339" y="51"/>
                    <a:pt x="339" y="51"/>
                  </a:cubicBezTo>
                  <a:cubicBezTo>
                    <a:pt x="339" y="51"/>
                    <a:pt x="339" y="51"/>
                    <a:pt x="339" y="51"/>
                  </a:cubicBezTo>
                  <a:cubicBezTo>
                    <a:pt x="339" y="51"/>
                    <a:pt x="339" y="51"/>
                    <a:pt x="339" y="51"/>
                  </a:cubicBezTo>
                  <a:cubicBezTo>
                    <a:pt x="339" y="51"/>
                    <a:pt x="339" y="51"/>
                    <a:pt x="339" y="51"/>
                  </a:cubicBezTo>
                  <a:cubicBezTo>
                    <a:pt x="339" y="51"/>
                    <a:pt x="339" y="51"/>
                    <a:pt x="339" y="51"/>
                  </a:cubicBezTo>
                  <a:cubicBezTo>
                    <a:pt x="339" y="51"/>
                    <a:pt x="339" y="51"/>
                    <a:pt x="339" y="51"/>
                  </a:cubicBezTo>
                  <a:cubicBezTo>
                    <a:pt x="339" y="51"/>
                    <a:pt x="339" y="51"/>
                    <a:pt x="339" y="51"/>
                  </a:cubicBezTo>
                  <a:cubicBezTo>
                    <a:pt x="339" y="50"/>
                    <a:pt x="339" y="50"/>
                    <a:pt x="339" y="50"/>
                  </a:cubicBezTo>
                  <a:cubicBezTo>
                    <a:pt x="339" y="50"/>
                    <a:pt x="339" y="50"/>
                    <a:pt x="339" y="50"/>
                  </a:cubicBezTo>
                  <a:cubicBezTo>
                    <a:pt x="339" y="50"/>
                    <a:pt x="339" y="50"/>
                    <a:pt x="339" y="50"/>
                  </a:cubicBezTo>
                  <a:cubicBezTo>
                    <a:pt x="339" y="50"/>
                    <a:pt x="339" y="50"/>
                    <a:pt x="339" y="50"/>
                  </a:cubicBezTo>
                  <a:cubicBezTo>
                    <a:pt x="339" y="50"/>
                    <a:pt x="339" y="50"/>
                    <a:pt x="339" y="50"/>
                  </a:cubicBezTo>
                  <a:cubicBezTo>
                    <a:pt x="339" y="50"/>
                    <a:pt x="339" y="50"/>
                    <a:pt x="339" y="50"/>
                  </a:cubicBezTo>
                  <a:cubicBezTo>
                    <a:pt x="339" y="50"/>
                    <a:pt x="339" y="50"/>
                    <a:pt x="339" y="50"/>
                  </a:cubicBezTo>
                  <a:cubicBezTo>
                    <a:pt x="339" y="50"/>
                    <a:pt x="339" y="50"/>
                    <a:pt x="339" y="50"/>
                  </a:cubicBezTo>
                  <a:cubicBezTo>
                    <a:pt x="339" y="50"/>
                    <a:pt x="339" y="50"/>
                    <a:pt x="339" y="50"/>
                  </a:cubicBezTo>
                  <a:cubicBezTo>
                    <a:pt x="339" y="50"/>
                    <a:pt x="339" y="50"/>
                    <a:pt x="339" y="50"/>
                  </a:cubicBezTo>
                  <a:cubicBezTo>
                    <a:pt x="339" y="50"/>
                    <a:pt x="339" y="50"/>
                    <a:pt x="339" y="50"/>
                  </a:cubicBezTo>
                  <a:cubicBezTo>
                    <a:pt x="339" y="49"/>
                    <a:pt x="339" y="49"/>
                    <a:pt x="339" y="49"/>
                  </a:cubicBezTo>
                  <a:cubicBezTo>
                    <a:pt x="339" y="49"/>
                    <a:pt x="339" y="49"/>
                    <a:pt x="339" y="49"/>
                  </a:cubicBezTo>
                  <a:cubicBezTo>
                    <a:pt x="339" y="49"/>
                    <a:pt x="339" y="49"/>
                    <a:pt x="339" y="49"/>
                  </a:cubicBezTo>
                  <a:cubicBezTo>
                    <a:pt x="339" y="49"/>
                    <a:pt x="339" y="49"/>
                    <a:pt x="339" y="49"/>
                  </a:cubicBezTo>
                  <a:cubicBezTo>
                    <a:pt x="339" y="49"/>
                    <a:pt x="339" y="49"/>
                    <a:pt x="339" y="49"/>
                  </a:cubicBezTo>
                  <a:cubicBezTo>
                    <a:pt x="339" y="49"/>
                    <a:pt x="339" y="49"/>
                    <a:pt x="339" y="49"/>
                  </a:cubicBezTo>
                  <a:cubicBezTo>
                    <a:pt x="339" y="49"/>
                    <a:pt x="339" y="49"/>
                    <a:pt x="339" y="49"/>
                  </a:cubicBezTo>
                  <a:cubicBezTo>
                    <a:pt x="339" y="49"/>
                    <a:pt x="339" y="49"/>
                    <a:pt x="339" y="49"/>
                  </a:cubicBezTo>
                  <a:cubicBezTo>
                    <a:pt x="339" y="49"/>
                    <a:pt x="339" y="49"/>
                    <a:pt x="339" y="49"/>
                  </a:cubicBezTo>
                  <a:cubicBezTo>
                    <a:pt x="339" y="49"/>
                    <a:pt x="339" y="49"/>
                    <a:pt x="339" y="49"/>
                  </a:cubicBezTo>
                  <a:cubicBezTo>
                    <a:pt x="339" y="49"/>
                    <a:pt x="339" y="49"/>
                    <a:pt x="339" y="49"/>
                  </a:cubicBezTo>
                  <a:cubicBezTo>
                    <a:pt x="339" y="49"/>
                    <a:pt x="339" y="49"/>
                    <a:pt x="339" y="49"/>
                  </a:cubicBezTo>
                  <a:cubicBezTo>
                    <a:pt x="339" y="48"/>
                    <a:pt x="339" y="48"/>
                    <a:pt x="339" y="48"/>
                  </a:cubicBezTo>
                  <a:cubicBezTo>
                    <a:pt x="339" y="48"/>
                    <a:pt x="339" y="48"/>
                    <a:pt x="339" y="48"/>
                  </a:cubicBezTo>
                  <a:cubicBezTo>
                    <a:pt x="339" y="48"/>
                    <a:pt x="339" y="48"/>
                    <a:pt x="339" y="48"/>
                  </a:cubicBezTo>
                  <a:cubicBezTo>
                    <a:pt x="339" y="48"/>
                    <a:pt x="339" y="48"/>
                    <a:pt x="339" y="48"/>
                  </a:cubicBezTo>
                  <a:cubicBezTo>
                    <a:pt x="339" y="48"/>
                    <a:pt x="339" y="48"/>
                    <a:pt x="339" y="48"/>
                  </a:cubicBezTo>
                  <a:cubicBezTo>
                    <a:pt x="339" y="48"/>
                    <a:pt x="339" y="48"/>
                    <a:pt x="339" y="48"/>
                  </a:cubicBezTo>
                  <a:cubicBezTo>
                    <a:pt x="339" y="48"/>
                    <a:pt x="339" y="48"/>
                    <a:pt x="339" y="48"/>
                  </a:cubicBezTo>
                  <a:cubicBezTo>
                    <a:pt x="339" y="48"/>
                    <a:pt x="339" y="48"/>
                    <a:pt x="339" y="48"/>
                  </a:cubicBezTo>
                  <a:cubicBezTo>
                    <a:pt x="339" y="48"/>
                    <a:pt x="339" y="48"/>
                    <a:pt x="339" y="48"/>
                  </a:cubicBezTo>
                  <a:cubicBezTo>
                    <a:pt x="339" y="48"/>
                    <a:pt x="339" y="48"/>
                    <a:pt x="339" y="48"/>
                  </a:cubicBezTo>
                  <a:cubicBezTo>
                    <a:pt x="339" y="48"/>
                    <a:pt x="339" y="48"/>
                    <a:pt x="339" y="48"/>
                  </a:cubicBezTo>
                  <a:cubicBezTo>
                    <a:pt x="339" y="47"/>
                    <a:pt x="339" y="47"/>
                    <a:pt x="339" y="47"/>
                  </a:cubicBezTo>
                  <a:cubicBezTo>
                    <a:pt x="339" y="47"/>
                    <a:pt x="339" y="47"/>
                    <a:pt x="339" y="47"/>
                  </a:cubicBezTo>
                  <a:cubicBezTo>
                    <a:pt x="339" y="47"/>
                    <a:pt x="339" y="47"/>
                    <a:pt x="339" y="47"/>
                  </a:cubicBezTo>
                  <a:cubicBezTo>
                    <a:pt x="339" y="47"/>
                    <a:pt x="339" y="47"/>
                    <a:pt x="339" y="47"/>
                  </a:cubicBezTo>
                  <a:cubicBezTo>
                    <a:pt x="339" y="47"/>
                    <a:pt x="339" y="47"/>
                    <a:pt x="339" y="47"/>
                  </a:cubicBezTo>
                  <a:cubicBezTo>
                    <a:pt x="339" y="47"/>
                    <a:pt x="339" y="47"/>
                    <a:pt x="339" y="47"/>
                  </a:cubicBezTo>
                  <a:cubicBezTo>
                    <a:pt x="339" y="47"/>
                    <a:pt x="339" y="47"/>
                    <a:pt x="339" y="47"/>
                  </a:cubicBezTo>
                  <a:cubicBezTo>
                    <a:pt x="339" y="47"/>
                    <a:pt x="339" y="47"/>
                    <a:pt x="339" y="47"/>
                  </a:cubicBezTo>
                  <a:cubicBezTo>
                    <a:pt x="339" y="47"/>
                    <a:pt x="339" y="47"/>
                    <a:pt x="339" y="47"/>
                  </a:cubicBezTo>
                  <a:cubicBezTo>
                    <a:pt x="339" y="47"/>
                    <a:pt x="339" y="47"/>
                    <a:pt x="339" y="47"/>
                  </a:cubicBezTo>
                  <a:cubicBezTo>
                    <a:pt x="339" y="47"/>
                    <a:pt x="339" y="47"/>
                    <a:pt x="339" y="47"/>
                  </a:cubicBezTo>
                  <a:cubicBezTo>
                    <a:pt x="339" y="47"/>
                    <a:pt x="339" y="47"/>
                    <a:pt x="339" y="47"/>
                  </a:cubicBezTo>
                  <a:cubicBezTo>
                    <a:pt x="339" y="46"/>
                    <a:pt x="339" y="46"/>
                    <a:pt x="339" y="46"/>
                  </a:cubicBezTo>
                  <a:cubicBezTo>
                    <a:pt x="339" y="46"/>
                    <a:pt x="339" y="46"/>
                    <a:pt x="339" y="46"/>
                  </a:cubicBezTo>
                  <a:cubicBezTo>
                    <a:pt x="339" y="46"/>
                    <a:pt x="339" y="46"/>
                    <a:pt x="339" y="46"/>
                  </a:cubicBezTo>
                  <a:cubicBezTo>
                    <a:pt x="339" y="46"/>
                    <a:pt x="339" y="46"/>
                    <a:pt x="339" y="46"/>
                  </a:cubicBezTo>
                  <a:cubicBezTo>
                    <a:pt x="339" y="46"/>
                    <a:pt x="339" y="46"/>
                    <a:pt x="339" y="46"/>
                  </a:cubicBezTo>
                  <a:cubicBezTo>
                    <a:pt x="339" y="46"/>
                    <a:pt x="339" y="46"/>
                    <a:pt x="339" y="46"/>
                  </a:cubicBezTo>
                  <a:cubicBezTo>
                    <a:pt x="339" y="46"/>
                    <a:pt x="339" y="46"/>
                    <a:pt x="339" y="46"/>
                  </a:cubicBezTo>
                  <a:cubicBezTo>
                    <a:pt x="339" y="46"/>
                    <a:pt x="339" y="46"/>
                    <a:pt x="339" y="46"/>
                  </a:cubicBezTo>
                  <a:cubicBezTo>
                    <a:pt x="339" y="46"/>
                    <a:pt x="339" y="46"/>
                    <a:pt x="339" y="46"/>
                  </a:cubicBezTo>
                  <a:cubicBezTo>
                    <a:pt x="339" y="46"/>
                    <a:pt x="339" y="46"/>
                    <a:pt x="339" y="46"/>
                  </a:cubicBezTo>
                  <a:cubicBezTo>
                    <a:pt x="339" y="46"/>
                    <a:pt x="339" y="46"/>
                    <a:pt x="339" y="46"/>
                  </a:cubicBezTo>
                  <a:cubicBezTo>
                    <a:pt x="339" y="45"/>
                    <a:pt x="339" y="45"/>
                    <a:pt x="339" y="45"/>
                  </a:cubicBezTo>
                  <a:cubicBezTo>
                    <a:pt x="339" y="45"/>
                    <a:pt x="339" y="45"/>
                    <a:pt x="339" y="45"/>
                  </a:cubicBezTo>
                  <a:cubicBezTo>
                    <a:pt x="339" y="45"/>
                    <a:pt x="339" y="45"/>
                    <a:pt x="339" y="45"/>
                  </a:cubicBezTo>
                  <a:cubicBezTo>
                    <a:pt x="339" y="45"/>
                    <a:pt x="339" y="45"/>
                    <a:pt x="339" y="45"/>
                  </a:cubicBezTo>
                  <a:cubicBezTo>
                    <a:pt x="339" y="45"/>
                    <a:pt x="339" y="45"/>
                    <a:pt x="339" y="45"/>
                  </a:cubicBezTo>
                  <a:cubicBezTo>
                    <a:pt x="339" y="45"/>
                    <a:pt x="339" y="45"/>
                    <a:pt x="339" y="45"/>
                  </a:cubicBezTo>
                  <a:cubicBezTo>
                    <a:pt x="339" y="45"/>
                    <a:pt x="339" y="45"/>
                    <a:pt x="339" y="45"/>
                  </a:cubicBezTo>
                  <a:cubicBezTo>
                    <a:pt x="339" y="45"/>
                    <a:pt x="339" y="45"/>
                    <a:pt x="339" y="45"/>
                  </a:cubicBezTo>
                  <a:cubicBezTo>
                    <a:pt x="339" y="45"/>
                    <a:pt x="339" y="45"/>
                    <a:pt x="339" y="45"/>
                  </a:cubicBezTo>
                  <a:cubicBezTo>
                    <a:pt x="339" y="45"/>
                    <a:pt x="339" y="45"/>
                    <a:pt x="339" y="45"/>
                  </a:cubicBezTo>
                  <a:cubicBezTo>
                    <a:pt x="339" y="45"/>
                    <a:pt x="339" y="45"/>
                    <a:pt x="339" y="45"/>
                  </a:cubicBezTo>
                  <a:cubicBezTo>
                    <a:pt x="339" y="45"/>
                    <a:pt x="339" y="45"/>
                    <a:pt x="339" y="45"/>
                  </a:cubicBezTo>
                  <a:cubicBezTo>
                    <a:pt x="339" y="44"/>
                    <a:pt x="339" y="44"/>
                    <a:pt x="339" y="44"/>
                  </a:cubicBezTo>
                  <a:cubicBezTo>
                    <a:pt x="339" y="44"/>
                    <a:pt x="339" y="44"/>
                    <a:pt x="339" y="44"/>
                  </a:cubicBezTo>
                  <a:cubicBezTo>
                    <a:pt x="339" y="44"/>
                    <a:pt x="339" y="44"/>
                    <a:pt x="339" y="44"/>
                  </a:cubicBezTo>
                  <a:cubicBezTo>
                    <a:pt x="339" y="44"/>
                    <a:pt x="339" y="44"/>
                    <a:pt x="339" y="44"/>
                  </a:cubicBezTo>
                  <a:cubicBezTo>
                    <a:pt x="339" y="44"/>
                    <a:pt x="339" y="44"/>
                    <a:pt x="339" y="44"/>
                  </a:cubicBezTo>
                  <a:cubicBezTo>
                    <a:pt x="339" y="44"/>
                    <a:pt x="339" y="44"/>
                    <a:pt x="339" y="44"/>
                  </a:cubicBezTo>
                  <a:cubicBezTo>
                    <a:pt x="339" y="44"/>
                    <a:pt x="339" y="44"/>
                    <a:pt x="339" y="44"/>
                  </a:cubicBezTo>
                  <a:cubicBezTo>
                    <a:pt x="339" y="44"/>
                    <a:pt x="339" y="44"/>
                    <a:pt x="339" y="44"/>
                  </a:cubicBezTo>
                  <a:cubicBezTo>
                    <a:pt x="339" y="44"/>
                    <a:pt x="339" y="44"/>
                    <a:pt x="339" y="44"/>
                  </a:cubicBezTo>
                  <a:cubicBezTo>
                    <a:pt x="339" y="44"/>
                    <a:pt x="339" y="44"/>
                    <a:pt x="339" y="44"/>
                  </a:cubicBezTo>
                  <a:cubicBezTo>
                    <a:pt x="339" y="44"/>
                    <a:pt x="339" y="44"/>
                    <a:pt x="339" y="44"/>
                  </a:cubicBezTo>
                  <a:cubicBezTo>
                    <a:pt x="339" y="43"/>
                    <a:pt x="339" y="43"/>
                    <a:pt x="339" y="43"/>
                  </a:cubicBezTo>
                  <a:cubicBezTo>
                    <a:pt x="339" y="43"/>
                    <a:pt x="339" y="43"/>
                    <a:pt x="339" y="43"/>
                  </a:cubicBezTo>
                  <a:cubicBezTo>
                    <a:pt x="339" y="43"/>
                    <a:pt x="339" y="43"/>
                    <a:pt x="339" y="43"/>
                  </a:cubicBezTo>
                  <a:cubicBezTo>
                    <a:pt x="339" y="43"/>
                    <a:pt x="339" y="43"/>
                    <a:pt x="339" y="43"/>
                  </a:cubicBezTo>
                  <a:cubicBezTo>
                    <a:pt x="339" y="43"/>
                    <a:pt x="339" y="43"/>
                    <a:pt x="339" y="43"/>
                  </a:cubicBezTo>
                  <a:cubicBezTo>
                    <a:pt x="339" y="43"/>
                    <a:pt x="339" y="43"/>
                    <a:pt x="339" y="43"/>
                  </a:cubicBezTo>
                  <a:cubicBezTo>
                    <a:pt x="339" y="43"/>
                    <a:pt x="339" y="43"/>
                    <a:pt x="339" y="43"/>
                  </a:cubicBezTo>
                  <a:cubicBezTo>
                    <a:pt x="339" y="43"/>
                    <a:pt x="339" y="43"/>
                    <a:pt x="339" y="43"/>
                  </a:cubicBezTo>
                  <a:cubicBezTo>
                    <a:pt x="339" y="43"/>
                    <a:pt x="339" y="43"/>
                    <a:pt x="339" y="43"/>
                  </a:cubicBezTo>
                  <a:cubicBezTo>
                    <a:pt x="339" y="43"/>
                    <a:pt x="339" y="43"/>
                    <a:pt x="339" y="43"/>
                  </a:cubicBezTo>
                  <a:cubicBezTo>
                    <a:pt x="339" y="43"/>
                    <a:pt x="339" y="43"/>
                    <a:pt x="339" y="43"/>
                  </a:cubicBezTo>
                  <a:cubicBezTo>
                    <a:pt x="339" y="43"/>
                    <a:pt x="339" y="43"/>
                    <a:pt x="339" y="43"/>
                  </a:cubicBezTo>
                  <a:cubicBezTo>
                    <a:pt x="339" y="42"/>
                    <a:pt x="339" y="42"/>
                    <a:pt x="339" y="42"/>
                  </a:cubicBezTo>
                  <a:cubicBezTo>
                    <a:pt x="339" y="42"/>
                    <a:pt x="339" y="42"/>
                    <a:pt x="339" y="42"/>
                  </a:cubicBezTo>
                  <a:cubicBezTo>
                    <a:pt x="339" y="42"/>
                    <a:pt x="339" y="42"/>
                    <a:pt x="339" y="42"/>
                  </a:cubicBezTo>
                  <a:cubicBezTo>
                    <a:pt x="339" y="42"/>
                    <a:pt x="339" y="42"/>
                    <a:pt x="339" y="42"/>
                  </a:cubicBezTo>
                  <a:cubicBezTo>
                    <a:pt x="339" y="42"/>
                    <a:pt x="339" y="42"/>
                    <a:pt x="339" y="42"/>
                  </a:cubicBezTo>
                  <a:cubicBezTo>
                    <a:pt x="339" y="42"/>
                    <a:pt x="339" y="42"/>
                    <a:pt x="339" y="42"/>
                  </a:cubicBezTo>
                  <a:cubicBezTo>
                    <a:pt x="339" y="42"/>
                    <a:pt x="339" y="42"/>
                    <a:pt x="339" y="42"/>
                  </a:cubicBezTo>
                  <a:cubicBezTo>
                    <a:pt x="339" y="42"/>
                    <a:pt x="339" y="42"/>
                    <a:pt x="339" y="42"/>
                  </a:cubicBezTo>
                  <a:cubicBezTo>
                    <a:pt x="339" y="42"/>
                    <a:pt x="339" y="42"/>
                    <a:pt x="339" y="42"/>
                  </a:cubicBezTo>
                  <a:cubicBezTo>
                    <a:pt x="339" y="42"/>
                    <a:pt x="339" y="42"/>
                    <a:pt x="339" y="42"/>
                  </a:cubicBezTo>
                  <a:cubicBezTo>
                    <a:pt x="339" y="42"/>
                    <a:pt x="339" y="42"/>
                    <a:pt x="339" y="42"/>
                  </a:cubicBezTo>
                  <a:cubicBezTo>
                    <a:pt x="339" y="41"/>
                    <a:pt x="339" y="41"/>
                    <a:pt x="339" y="41"/>
                  </a:cubicBezTo>
                  <a:cubicBezTo>
                    <a:pt x="339" y="41"/>
                    <a:pt x="339" y="41"/>
                    <a:pt x="339" y="41"/>
                  </a:cubicBezTo>
                  <a:cubicBezTo>
                    <a:pt x="339" y="41"/>
                    <a:pt x="339" y="41"/>
                    <a:pt x="339" y="41"/>
                  </a:cubicBezTo>
                  <a:cubicBezTo>
                    <a:pt x="339" y="41"/>
                    <a:pt x="339" y="41"/>
                    <a:pt x="339" y="41"/>
                  </a:cubicBezTo>
                  <a:cubicBezTo>
                    <a:pt x="339" y="41"/>
                    <a:pt x="339" y="41"/>
                    <a:pt x="339" y="41"/>
                  </a:cubicBezTo>
                  <a:cubicBezTo>
                    <a:pt x="339" y="41"/>
                    <a:pt x="339" y="41"/>
                    <a:pt x="339" y="41"/>
                  </a:cubicBezTo>
                  <a:cubicBezTo>
                    <a:pt x="339" y="41"/>
                    <a:pt x="339" y="41"/>
                    <a:pt x="339" y="41"/>
                  </a:cubicBezTo>
                  <a:cubicBezTo>
                    <a:pt x="339" y="41"/>
                    <a:pt x="339" y="41"/>
                    <a:pt x="339" y="41"/>
                  </a:cubicBezTo>
                  <a:cubicBezTo>
                    <a:pt x="339" y="41"/>
                    <a:pt x="339" y="41"/>
                    <a:pt x="339" y="41"/>
                  </a:cubicBezTo>
                  <a:cubicBezTo>
                    <a:pt x="339" y="41"/>
                    <a:pt x="339" y="41"/>
                    <a:pt x="339" y="41"/>
                  </a:cubicBezTo>
                  <a:cubicBezTo>
                    <a:pt x="339" y="41"/>
                    <a:pt x="339" y="41"/>
                    <a:pt x="339" y="41"/>
                  </a:cubicBezTo>
                  <a:cubicBezTo>
                    <a:pt x="339" y="41"/>
                    <a:pt x="339" y="41"/>
                    <a:pt x="339" y="41"/>
                  </a:cubicBezTo>
                  <a:cubicBezTo>
                    <a:pt x="339" y="40"/>
                    <a:pt x="339" y="40"/>
                    <a:pt x="339" y="40"/>
                  </a:cubicBezTo>
                  <a:cubicBezTo>
                    <a:pt x="339" y="40"/>
                    <a:pt x="339" y="40"/>
                    <a:pt x="339" y="40"/>
                  </a:cubicBezTo>
                  <a:cubicBezTo>
                    <a:pt x="339" y="40"/>
                    <a:pt x="339" y="40"/>
                    <a:pt x="339" y="40"/>
                  </a:cubicBezTo>
                  <a:cubicBezTo>
                    <a:pt x="339" y="40"/>
                    <a:pt x="339" y="40"/>
                    <a:pt x="339" y="40"/>
                  </a:cubicBezTo>
                  <a:cubicBezTo>
                    <a:pt x="339" y="40"/>
                    <a:pt x="339" y="40"/>
                    <a:pt x="339" y="40"/>
                  </a:cubicBezTo>
                  <a:cubicBezTo>
                    <a:pt x="339" y="40"/>
                    <a:pt x="339" y="40"/>
                    <a:pt x="339" y="40"/>
                  </a:cubicBezTo>
                  <a:cubicBezTo>
                    <a:pt x="339" y="40"/>
                    <a:pt x="339" y="40"/>
                    <a:pt x="339" y="40"/>
                  </a:cubicBezTo>
                  <a:cubicBezTo>
                    <a:pt x="339" y="40"/>
                    <a:pt x="339" y="40"/>
                    <a:pt x="339" y="40"/>
                  </a:cubicBezTo>
                  <a:cubicBezTo>
                    <a:pt x="339" y="40"/>
                    <a:pt x="339" y="40"/>
                    <a:pt x="339" y="40"/>
                  </a:cubicBezTo>
                  <a:cubicBezTo>
                    <a:pt x="339" y="40"/>
                    <a:pt x="339" y="40"/>
                    <a:pt x="339" y="40"/>
                  </a:cubicBezTo>
                  <a:cubicBezTo>
                    <a:pt x="339" y="40"/>
                    <a:pt x="339" y="40"/>
                    <a:pt x="339" y="40"/>
                  </a:cubicBezTo>
                  <a:cubicBezTo>
                    <a:pt x="339" y="39"/>
                    <a:pt x="339" y="39"/>
                    <a:pt x="339" y="39"/>
                  </a:cubicBezTo>
                  <a:cubicBezTo>
                    <a:pt x="339" y="39"/>
                    <a:pt x="339" y="39"/>
                    <a:pt x="339" y="39"/>
                  </a:cubicBezTo>
                  <a:cubicBezTo>
                    <a:pt x="339" y="39"/>
                    <a:pt x="339" y="39"/>
                    <a:pt x="339" y="39"/>
                  </a:cubicBezTo>
                  <a:cubicBezTo>
                    <a:pt x="339" y="39"/>
                    <a:pt x="339" y="39"/>
                    <a:pt x="339" y="39"/>
                  </a:cubicBezTo>
                  <a:cubicBezTo>
                    <a:pt x="339" y="39"/>
                    <a:pt x="339" y="39"/>
                    <a:pt x="339" y="39"/>
                  </a:cubicBezTo>
                  <a:cubicBezTo>
                    <a:pt x="339" y="39"/>
                    <a:pt x="339" y="39"/>
                    <a:pt x="339" y="39"/>
                  </a:cubicBezTo>
                  <a:cubicBezTo>
                    <a:pt x="339" y="39"/>
                    <a:pt x="339" y="39"/>
                    <a:pt x="339" y="39"/>
                  </a:cubicBezTo>
                  <a:cubicBezTo>
                    <a:pt x="339" y="39"/>
                    <a:pt x="339" y="39"/>
                    <a:pt x="339" y="39"/>
                  </a:cubicBezTo>
                  <a:cubicBezTo>
                    <a:pt x="339" y="39"/>
                    <a:pt x="339" y="39"/>
                    <a:pt x="339" y="39"/>
                  </a:cubicBezTo>
                  <a:cubicBezTo>
                    <a:pt x="339" y="39"/>
                    <a:pt x="339" y="39"/>
                    <a:pt x="339" y="39"/>
                  </a:cubicBezTo>
                  <a:cubicBezTo>
                    <a:pt x="339" y="39"/>
                    <a:pt x="339" y="39"/>
                    <a:pt x="339" y="39"/>
                  </a:cubicBezTo>
                  <a:cubicBezTo>
                    <a:pt x="339" y="39"/>
                    <a:pt x="339" y="39"/>
                    <a:pt x="339" y="39"/>
                  </a:cubicBezTo>
                  <a:cubicBezTo>
                    <a:pt x="339" y="38"/>
                    <a:pt x="339" y="38"/>
                    <a:pt x="339" y="38"/>
                  </a:cubicBezTo>
                  <a:cubicBezTo>
                    <a:pt x="339" y="38"/>
                    <a:pt x="339" y="38"/>
                    <a:pt x="339" y="38"/>
                  </a:cubicBezTo>
                  <a:cubicBezTo>
                    <a:pt x="339" y="38"/>
                    <a:pt x="339" y="38"/>
                    <a:pt x="339" y="38"/>
                  </a:cubicBezTo>
                  <a:cubicBezTo>
                    <a:pt x="339" y="38"/>
                    <a:pt x="339" y="38"/>
                    <a:pt x="339" y="38"/>
                  </a:cubicBezTo>
                  <a:cubicBezTo>
                    <a:pt x="339" y="38"/>
                    <a:pt x="339" y="38"/>
                    <a:pt x="339" y="38"/>
                  </a:cubicBezTo>
                  <a:cubicBezTo>
                    <a:pt x="339" y="38"/>
                    <a:pt x="339" y="38"/>
                    <a:pt x="339" y="38"/>
                  </a:cubicBezTo>
                  <a:cubicBezTo>
                    <a:pt x="339" y="38"/>
                    <a:pt x="339" y="38"/>
                    <a:pt x="339" y="38"/>
                  </a:cubicBezTo>
                  <a:cubicBezTo>
                    <a:pt x="339" y="38"/>
                    <a:pt x="339" y="38"/>
                    <a:pt x="339" y="38"/>
                  </a:cubicBezTo>
                  <a:cubicBezTo>
                    <a:pt x="339" y="38"/>
                    <a:pt x="339" y="38"/>
                    <a:pt x="339" y="38"/>
                  </a:cubicBezTo>
                  <a:cubicBezTo>
                    <a:pt x="339" y="38"/>
                    <a:pt x="339" y="38"/>
                    <a:pt x="339" y="38"/>
                  </a:cubicBezTo>
                  <a:cubicBezTo>
                    <a:pt x="339" y="38"/>
                    <a:pt x="339" y="38"/>
                    <a:pt x="339" y="38"/>
                  </a:cubicBezTo>
                  <a:cubicBezTo>
                    <a:pt x="339" y="37"/>
                    <a:pt x="339" y="37"/>
                    <a:pt x="339" y="37"/>
                  </a:cubicBezTo>
                  <a:cubicBezTo>
                    <a:pt x="339" y="37"/>
                    <a:pt x="339" y="37"/>
                    <a:pt x="339" y="37"/>
                  </a:cubicBezTo>
                  <a:cubicBezTo>
                    <a:pt x="339" y="37"/>
                    <a:pt x="339" y="37"/>
                    <a:pt x="339" y="37"/>
                  </a:cubicBezTo>
                  <a:cubicBezTo>
                    <a:pt x="339" y="37"/>
                    <a:pt x="339" y="37"/>
                    <a:pt x="339" y="37"/>
                  </a:cubicBezTo>
                  <a:cubicBezTo>
                    <a:pt x="339" y="37"/>
                    <a:pt x="339" y="37"/>
                    <a:pt x="339" y="37"/>
                  </a:cubicBezTo>
                  <a:cubicBezTo>
                    <a:pt x="339" y="37"/>
                    <a:pt x="339" y="37"/>
                    <a:pt x="339" y="37"/>
                  </a:cubicBezTo>
                  <a:cubicBezTo>
                    <a:pt x="339" y="37"/>
                    <a:pt x="339" y="37"/>
                    <a:pt x="339" y="37"/>
                  </a:cubicBezTo>
                  <a:cubicBezTo>
                    <a:pt x="339" y="37"/>
                    <a:pt x="339" y="37"/>
                    <a:pt x="339" y="37"/>
                  </a:cubicBezTo>
                  <a:cubicBezTo>
                    <a:pt x="339" y="37"/>
                    <a:pt x="339" y="37"/>
                    <a:pt x="339" y="37"/>
                  </a:cubicBezTo>
                  <a:cubicBezTo>
                    <a:pt x="339" y="37"/>
                    <a:pt x="339" y="37"/>
                    <a:pt x="339" y="37"/>
                  </a:cubicBezTo>
                  <a:cubicBezTo>
                    <a:pt x="339" y="37"/>
                    <a:pt x="339" y="37"/>
                    <a:pt x="339" y="37"/>
                  </a:cubicBezTo>
                  <a:cubicBezTo>
                    <a:pt x="339" y="37"/>
                    <a:pt x="339" y="37"/>
                    <a:pt x="339" y="37"/>
                  </a:cubicBezTo>
                  <a:cubicBezTo>
                    <a:pt x="339" y="36"/>
                    <a:pt x="339" y="36"/>
                    <a:pt x="339" y="36"/>
                  </a:cubicBezTo>
                  <a:cubicBezTo>
                    <a:pt x="339" y="36"/>
                    <a:pt x="339" y="36"/>
                    <a:pt x="339" y="36"/>
                  </a:cubicBezTo>
                  <a:cubicBezTo>
                    <a:pt x="339" y="36"/>
                    <a:pt x="339" y="36"/>
                    <a:pt x="339" y="36"/>
                  </a:cubicBezTo>
                  <a:cubicBezTo>
                    <a:pt x="339" y="36"/>
                    <a:pt x="339" y="36"/>
                    <a:pt x="339" y="36"/>
                  </a:cubicBezTo>
                  <a:cubicBezTo>
                    <a:pt x="339" y="36"/>
                    <a:pt x="339" y="36"/>
                    <a:pt x="339" y="36"/>
                  </a:cubicBezTo>
                  <a:cubicBezTo>
                    <a:pt x="339" y="36"/>
                    <a:pt x="339" y="36"/>
                    <a:pt x="339" y="36"/>
                  </a:cubicBezTo>
                  <a:cubicBezTo>
                    <a:pt x="339" y="36"/>
                    <a:pt x="339" y="36"/>
                    <a:pt x="339" y="36"/>
                  </a:cubicBezTo>
                  <a:cubicBezTo>
                    <a:pt x="339" y="36"/>
                    <a:pt x="339" y="36"/>
                    <a:pt x="339" y="36"/>
                  </a:cubicBezTo>
                  <a:cubicBezTo>
                    <a:pt x="339" y="36"/>
                    <a:pt x="339" y="36"/>
                    <a:pt x="339" y="36"/>
                  </a:cubicBezTo>
                  <a:cubicBezTo>
                    <a:pt x="339" y="36"/>
                    <a:pt x="339" y="36"/>
                    <a:pt x="339" y="36"/>
                  </a:cubicBezTo>
                  <a:cubicBezTo>
                    <a:pt x="339" y="36"/>
                    <a:pt x="339" y="36"/>
                    <a:pt x="339" y="36"/>
                  </a:cubicBezTo>
                  <a:cubicBezTo>
                    <a:pt x="339" y="35"/>
                    <a:pt x="339" y="35"/>
                    <a:pt x="339" y="35"/>
                  </a:cubicBezTo>
                  <a:cubicBezTo>
                    <a:pt x="339" y="35"/>
                    <a:pt x="339" y="35"/>
                    <a:pt x="339" y="35"/>
                  </a:cubicBezTo>
                  <a:cubicBezTo>
                    <a:pt x="339" y="35"/>
                    <a:pt x="339" y="35"/>
                    <a:pt x="339" y="35"/>
                  </a:cubicBezTo>
                  <a:cubicBezTo>
                    <a:pt x="339" y="35"/>
                    <a:pt x="339" y="35"/>
                    <a:pt x="339" y="35"/>
                  </a:cubicBezTo>
                  <a:cubicBezTo>
                    <a:pt x="339" y="35"/>
                    <a:pt x="339" y="35"/>
                    <a:pt x="339" y="35"/>
                  </a:cubicBezTo>
                  <a:cubicBezTo>
                    <a:pt x="339" y="35"/>
                    <a:pt x="339" y="35"/>
                    <a:pt x="339" y="35"/>
                  </a:cubicBezTo>
                  <a:cubicBezTo>
                    <a:pt x="339" y="35"/>
                    <a:pt x="339" y="35"/>
                    <a:pt x="339" y="35"/>
                  </a:cubicBezTo>
                  <a:cubicBezTo>
                    <a:pt x="339" y="35"/>
                    <a:pt x="339" y="35"/>
                    <a:pt x="339" y="35"/>
                  </a:cubicBezTo>
                  <a:cubicBezTo>
                    <a:pt x="339" y="35"/>
                    <a:pt x="339" y="35"/>
                    <a:pt x="339" y="35"/>
                  </a:cubicBezTo>
                  <a:cubicBezTo>
                    <a:pt x="339" y="35"/>
                    <a:pt x="339" y="35"/>
                    <a:pt x="339" y="35"/>
                  </a:cubicBezTo>
                  <a:cubicBezTo>
                    <a:pt x="339" y="35"/>
                    <a:pt x="339" y="35"/>
                    <a:pt x="339" y="35"/>
                  </a:cubicBezTo>
                  <a:cubicBezTo>
                    <a:pt x="339" y="34"/>
                    <a:pt x="339" y="34"/>
                    <a:pt x="339" y="34"/>
                  </a:cubicBezTo>
                  <a:cubicBezTo>
                    <a:pt x="339" y="34"/>
                    <a:pt x="339" y="34"/>
                    <a:pt x="339" y="34"/>
                  </a:cubicBezTo>
                  <a:cubicBezTo>
                    <a:pt x="339" y="34"/>
                    <a:pt x="339" y="34"/>
                    <a:pt x="339" y="34"/>
                  </a:cubicBezTo>
                  <a:cubicBezTo>
                    <a:pt x="339" y="34"/>
                    <a:pt x="339" y="34"/>
                    <a:pt x="339" y="34"/>
                  </a:cubicBezTo>
                  <a:cubicBezTo>
                    <a:pt x="339" y="34"/>
                    <a:pt x="339" y="34"/>
                    <a:pt x="339" y="34"/>
                  </a:cubicBezTo>
                  <a:cubicBezTo>
                    <a:pt x="339" y="34"/>
                    <a:pt x="339" y="34"/>
                    <a:pt x="339" y="34"/>
                  </a:cubicBezTo>
                  <a:cubicBezTo>
                    <a:pt x="339" y="34"/>
                    <a:pt x="339" y="34"/>
                    <a:pt x="339" y="34"/>
                  </a:cubicBezTo>
                  <a:cubicBezTo>
                    <a:pt x="339" y="34"/>
                    <a:pt x="339" y="34"/>
                    <a:pt x="339" y="34"/>
                  </a:cubicBezTo>
                  <a:cubicBezTo>
                    <a:pt x="339" y="34"/>
                    <a:pt x="339" y="34"/>
                    <a:pt x="339" y="34"/>
                  </a:cubicBezTo>
                  <a:cubicBezTo>
                    <a:pt x="339" y="34"/>
                    <a:pt x="339" y="34"/>
                    <a:pt x="339" y="34"/>
                  </a:cubicBezTo>
                  <a:cubicBezTo>
                    <a:pt x="339" y="34"/>
                    <a:pt x="339" y="34"/>
                    <a:pt x="339" y="34"/>
                  </a:cubicBezTo>
                  <a:cubicBezTo>
                    <a:pt x="339" y="34"/>
                    <a:pt x="339" y="34"/>
                    <a:pt x="339" y="34"/>
                  </a:cubicBezTo>
                  <a:cubicBezTo>
                    <a:pt x="339" y="33"/>
                    <a:pt x="339" y="33"/>
                    <a:pt x="339" y="33"/>
                  </a:cubicBezTo>
                  <a:cubicBezTo>
                    <a:pt x="339" y="33"/>
                    <a:pt x="339" y="33"/>
                    <a:pt x="339" y="33"/>
                  </a:cubicBezTo>
                  <a:cubicBezTo>
                    <a:pt x="339" y="33"/>
                    <a:pt x="339" y="33"/>
                    <a:pt x="339" y="33"/>
                  </a:cubicBezTo>
                  <a:cubicBezTo>
                    <a:pt x="339" y="33"/>
                    <a:pt x="339" y="33"/>
                    <a:pt x="339" y="33"/>
                  </a:cubicBezTo>
                  <a:cubicBezTo>
                    <a:pt x="339" y="33"/>
                    <a:pt x="339" y="33"/>
                    <a:pt x="339" y="33"/>
                  </a:cubicBezTo>
                  <a:cubicBezTo>
                    <a:pt x="339" y="33"/>
                    <a:pt x="339" y="33"/>
                    <a:pt x="339" y="33"/>
                  </a:cubicBezTo>
                  <a:cubicBezTo>
                    <a:pt x="339" y="33"/>
                    <a:pt x="339" y="33"/>
                    <a:pt x="339" y="33"/>
                  </a:cubicBezTo>
                  <a:cubicBezTo>
                    <a:pt x="339" y="33"/>
                    <a:pt x="339" y="33"/>
                    <a:pt x="339" y="33"/>
                  </a:cubicBezTo>
                  <a:cubicBezTo>
                    <a:pt x="339" y="33"/>
                    <a:pt x="339" y="33"/>
                    <a:pt x="339" y="33"/>
                  </a:cubicBezTo>
                  <a:cubicBezTo>
                    <a:pt x="339" y="33"/>
                    <a:pt x="339" y="33"/>
                    <a:pt x="339" y="33"/>
                  </a:cubicBezTo>
                  <a:cubicBezTo>
                    <a:pt x="339" y="33"/>
                    <a:pt x="339" y="33"/>
                    <a:pt x="339" y="33"/>
                  </a:cubicBezTo>
                  <a:cubicBezTo>
                    <a:pt x="339" y="32"/>
                    <a:pt x="339" y="32"/>
                    <a:pt x="339" y="32"/>
                  </a:cubicBezTo>
                  <a:cubicBezTo>
                    <a:pt x="339" y="32"/>
                    <a:pt x="339" y="32"/>
                    <a:pt x="339" y="32"/>
                  </a:cubicBezTo>
                  <a:cubicBezTo>
                    <a:pt x="339" y="32"/>
                    <a:pt x="339" y="32"/>
                    <a:pt x="339" y="32"/>
                  </a:cubicBezTo>
                  <a:cubicBezTo>
                    <a:pt x="339" y="32"/>
                    <a:pt x="339" y="32"/>
                    <a:pt x="339" y="32"/>
                  </a:cubicBezTo>
                  <a:cubicBezTo>
                    <a:pt x="339" y="32"/>
                    <a:pt x="339" y="32"/>
                    <a:pt x="339" y="32"/>
                  </a:cubicBezTo>
                  <a:cubicBezTo>
                    <a:pt x="339" y="32"/>
                    <a:pt x="339" y="32"/>
                    <a:pt x="339" y="32"/>
                  </a:cubicBezTo>
                  <a:cubicBezTo>
                    <a:pt x="339" y="32"/>
                    <a:pt x="339" y="32"/>
                    <a:pt x="339" y="32"/>
                  </a:cubicBezTo>
                  <a:cubicBezTo>
                    <a:pt x="339" y="32"/>
                    <a:pt x="339" y="32"/>
                    <a:pt x="339" y="32"/>
                  </a:cubicBezTo>
                  <a:cubicBezTo>
                    <a:pt x="339" y="32"/>
                    <a:pt x="339" y="32"/>
                    <a:pt x="339" y="32"/>
                  </a:cubicBezTo>
                  <a:cubicBezTo>
                    <a:pt x="339" y="32"/>
                    <a:pt x="339" y="32"/>
                    <a:pt x="339" y="32"/>
                  </a:cubicBezTo>
                  <a:cubicBezTo>
                    <a:pt x="339" y="32"/>
                    <a:pt x="339" y="32"/>
                    <a:pt x="339" y="32"/>
                  </a:cubicBezTo>
                  <a:cubicBezTo>
                    <a:pt x="339" y="32"/>
                    <a:pt x="339" y="32"/>
                    <a:pt x="339" y="32"/>
                  </a:cubicBezTo>
                  <a:cubicBezTo>
                    <a:pt x="339" y="31"/>
                    <a:pt x="339" y="31"/>
                    <a:pt x="339" y="31"/>
                  </a:cubicBezTo>
                  <a:cubicBezTo>
                    <a:pt x="339" y="31"/>
                    <a:pt x="339" y="31"/>
                    <a:pt x="339" y="31"/>
                  </a:cubicBezTo>
                  <a:cubicBezTo>
                    <a:pt x="339" y="31"/>
                    <a:pt x="339" y="31"/>
                    <a:pt x="339" y="31"/>
                  </a:cubicBezTo>
                  <a:cubicBezTo>
                    <a:pt x="339" y="31"/>
                    <a:pt x="339" y="31"/>
                    <a:pt x="339" y="31"/>
                  </a:cubicBezTo>
                  <a:cubicBezTo>
                    <a:pt x="339" y="31"/>
                    <a:pt x="339" y="31"/>
                    <a:pt x="339" y="31"/>
                  </a:cubicBezTo>
                  <a:cubicBezTo>
                    <a:pt x="339" y="31"/>
                    <a:pt x="339" y="31"/>
                    <a:pt x="339" y="31"/>
                  </a:cubicBezTo>
                  <a:cubicBezTo>
                    <a:pt x="339" y="31"/>
                    <a:pt x="339" y="31"/>
                    <a:pt x="339" y="31"/>
                  </a:cubicBezTo>
                  <a:cubicBezTo>
                    <a:pt x="339" y="31"/>
                    <a:pt x="339" y="31"/>
                    <a:pt x="339" y="31"/>
                  </a:cubicBezTo>
                  <a:cubicBezTo>
                    <a:pt x="339" y="31"/>
                    <a:pt x="339" y="31"/>
                    <a:pt x="339" y="31"/>
                  </a:cubicBezTo>
                  <a:cubicBezTo>
                    <a:pt x="339" y="31"/>
                    <a:pt x="339" y="31"/>
                    <a:pt x="339" y="31"/>
                  </a:cubicBezTo>
                  <a:cubicBezTo>
                    <a:pt x="339" y="31"/>
                    <a:pt x="339" y="31"/>
                    <a:pt x="339" y="31"/>
                  </a:cubicBezTo>
                  <a:cubicBezTo>
                    <a:pt x="339" y="30"/>
                    <a:pt x="339" y="30"/>
                    <a:pt x="339" y="30"/>
                  </a:cubicBezTo>
                  <a:cubicBezTo>
                    <a:pt x="339" y="30"/>
                    <a:pt x="339" y="30"/>
                    <a:pt x="339" y="30"/>
                  </a:cubicBezTo>
                  <a:cubicBezTo>
                    <a:pt x="339" y="30"/>
                    <a:pt x="339" y="30"/>
                    <a:pt x="339" y="30"/>
                  </a:cubicBezTo>
                  <a:cubicBezTo>
                    <a:pt x="339" y="30"/>
                    <a:pt x="339" y="30"/>
                    <a:pt x="339" y="30"/>
                  </a:cubicBezTo>
                  <a:cubicBezTo>
                    <a:pt x="339" y="30"/>
                    <a:pt x="339" y="30"/>
                    <a:pt x="339" y="30"/>
                  </a:cubicBezTo>
                  <a:cubicBezTo>
                    <a:pt x="339" y="30"/>
                    <a:pt x="339" y="30"/>
                    <a:pt x="339" y="30"/>
                  </a:cubicBezTo>
                  <a:cubicBezTo>
                    <a:pt x="339" y="30"/>
                    <a:pt x="339" y="30"/>
                    <a:pt x="339" y="30"/>
                  </a:cubicBezTo>
                  <a:cubicBezTo>
                    <a:pt x="339" y="30"/>
                    <a:pt x="339" y="30"/>
                    <a:pt x="339" y="30"/>
                  </a:cubicBezTo>
                  <a:cubicBezTo>
                    <a:pt x="339" y="30"/>
                    <a:pt x="339" y="30"/>
                    <a:pt x="339" y="30"/>
                  </a:cubicBezTo>
                  <a:cubicBezTo>
                    <a:pt x="339" y="30"/>
                    <a:pt x="339" y="30"/>
                    <a:pt x="339" y="30"/>
                  </a:cubicBezTo>
                  <a:cubicBezTo>
                    <a:pt x="339" y="30"/>
                    <a:pt x="339" y="30"/>
                    <a:pt x="339" y="30"/>
                  </a:cubicBezTo>
                  <a:cubicBezTo>
                    <a:pt x="339" y="30"/>
                    <a:pt x="339" y="30"/>
                    <a:pt x="339" y="30"/>
                  </a:cubicBezTo>
                  <a:cubicBezTo>
                    <a:pt x="339" y="29"/>
                    <a:pt x="339" y="29"/>
                    <a:pt x="339" y="29"/>
                  </a:cubicBezTo>
                  <a:cubicBezTo>
                    <a:pt x="339" y="29"/>
                    <a:pt x="339" y="29"/>
                    <a:pt x="339" y="29"/>
                  </a:cubicBezTo>
                  <a:cubicBezTo>
                    <a:pt x="339" y="29"/>
                    <a:pt x="339" y="29"/>
                    <a:pt x="339" y="29"/>
                  </a:cubicBezTo>
                  <a:cubicBezTo>
                    <a:pt x="339" y="29"/>
                    <a:pt x="339" y="29"/>
                    <a:pt x="339" y="29"/>
                  </a:cubicBezTo>
                  <a:cubicBezTo>
                    <a:pt x="339" y="29"/>
                    <a:pt x="339" y="29"/>
                    <a:pt x="339" y="29"/>
                  </a:cubicBezTo>
                  <a:cubicBezTo>
                    <a:pt x="339" y="29"/>
                    <a:pt x="339" y="29"/>
                    <a:pt x="339" y="29"/>
                  </a:cubicBezTo>
                  <a:cubicBezTo>
                    <a:pt x="339" y="29"/>
                    <a:pt x="339" y="29"/>
                    <a:pt x="339" y="29"/>
                  </a:cubicBezTo>
                  <a:cubicBezTo>
                    <a:pt x="339" y="29"/>
                    <a:pt x="339" y="29"/>
                    <a:pt x="339" y="29"/>
                  </a:cubicBezTo>
                  <a:cubicBezTo>
                    <a:pt x="339" y="29"/>
                    <a:pt x="339" y="29"/>
                    <a:pt x="339" y="29"/>
                  </a:cubicBezTo>
                  <a:cubicBezTo>
                    <a:pt x="339" y="29"/>
                    <a:pt x="339" y="29"/>
                    <a:pt x="339" y="29"/>
                  </a:cubicBezTo>
                  <a:cubicBezTo>
                    <a:pt x="339" y="29"/>
                    <a:pt x="339" y="29"/>
                    <a:pt x="339" y="29"/>
                  </a:cubicBezTo>
                  <a:cubicBezTo>
                    <a:pt x="339" y="28"/>
                    <a:pt x="339" y="28"/>
                    <a:pt x="339" y="28"/>
                  </a:cubicBezTo>
                  <a:cubicBezTo>
                    <a:pt x="339" y="28"/>
                    <a:pt x="339" y="28"/>
                    <a:pt x="339" y="28"/>
                  </a:cubicBezTo>
                  <a:cubicBezTo>
                    <a:pt x="339" y="28"/>
                    <a:pt x="339" y="28"/>
                    <a:pt x="339" y="28"/>
                  </a:cubicBezTo>
                  <a:cubicBezTo>
                    <a:pt x="339" y="28"/>
                    <a:pt x="339" y="28"/>
                    <a:pt x="339" y="28"/>
                  </a:cubicBezTo>
                  <a:cubicBezTo>
                    <a:pt x="339" y="28"/>
                    <a:pt x="339" y="28"/>
                    <a:pt x="339" y="28"/>
                  </a:cubicBezTo>
                  <a:cubicBezTo>
                    <a:pt x="339" y="28"/>
                    <a:pt x="339" y="28"/>
                    <a:pt x="339" y="28"/>
                  </a:cubicBezTo>
                  <a:cubicBezTo>
                    <a:pt x="339" y="28"/>
                    <a:pt x="339" y="28"/>
                    <a:pt x="339" y="28"/>
                  </a:cubicBezTo>
                  <a:cubicBezTo>
                    <a:pt x="339" y="28"/>
                    <a:pt x="339" y="28"/>
                    <a:pt x="339" y="28"/>
                  </a:cubicBezTo>
                  <a:cubicBezTo>
                    <a:pt x="339" y="28"/>
                    <a:pt x="339" y="28"/>
                    <a:pt x="339" y="28"/>
                  </a:cubicBezTo>
                  <a:cubicBezTo>
                    <a:pt x="339" y="28"/>
                    <a:pt x="339" y="28"/>
                    <a:pt x="339" y="28"/>
                  </a:cubicBezTo>
                  <a:cubicBezTo>
                    <a:pt x="339" y="28"/>
                    <a:pt x="339" y="28"/>
                    <a:pt x="339" y="28"/>
                  </a:cubicBezTo>
                  <a:cubicBezTo>
                    <a:pt x="339" y="28"/>
                    <a:pt x="339" y="28"/>
                    <a:pt x="339" y="28"/>
                  </a:cubicBezTo>
                  <a:cubicBezTo>
                    <a:pt x="339" y="27"/>
                    <a:pt x="339" y="27"/>
                    <a:pt x="339" y="27"/>
                  </a:cubicBezTo>
                  <a:cubicBezTo>
                    <a:pt x="339" y="27"/>
                    <a:pt x="339" y="27"/>
                    <a:pt x="339" y="27"/>
                  </a:cubicBezTo>
                  <a:cubicBezTo>
                    <a:pt x="339" y="27"/>
                    <a:pt x="339" y="27"/>
                    <a:pt x="339" y="27"/>
                  </a:cubicBezTo>
                  <a:cubicBezTo>
                    <a:pt x="339" y="27"/>
                    <a:pt x="339" y="27"/>
                    <a:pt x="339" y="27"/>
                  </a:cubicBezTo>
                  <a:cubicBezTo>
                    <a:pt x="339" y="27"/>
                    <a:pt x="339" y="27"/>
                    <a:pt x="339" y="27"/>
                  </a:cubicBezTo>
                  <a:cubicBezTo>
                    <a:pt x="339" y="27"/>
                    <a:pt x="339" y="27"/>
                    <a:pt x="339" y="27"/>
                  </a:cubicBezTo>
                  <a:cubicBezTo>
                    <a:pt x="339" y="27"/>
                    <a:pt x="339" y="27"/>
                    <a:pt x="339" y="27"/>
                  </a:cubicBezTo>
                  <a:cubicBezTo>
                    <a:pt x="339" y="27"/>
                    <a:pt x="339" y="27"/>
                    <a:pt x="339" y="27"/>
                  </a:cubicBezTo>
                  <a:cubicBezTo>
                    <a:pt x="339" y="27"/>
                    <a:pt x="339" y="27"/>
                    <a:pt x="339" y="27"/>
                  </a:cubicBezTo>
                  <a:cubicBezTo>
                    <a:pt x="339" y="27"/>
                    <a:pt x="339" y="27"/>
                    <a:pt x="339" y="27"/>
                  </a:cubicBezTo>
                  <a:cubicBezTo>
                    <a:pt x="339" y="27"/>
                    <a:pt x="339" y="27"/>
                    <a:pt x="339" y="27"/>
                  </a:cubicBezTo>
                  <a:cubicBezTo>
                    <a:pt x="339" y="26"/>
                    <a:pt x="339" y="26"/>
                    <a:pt x="339" y="26"/>
                  </a:cubicBezTo>
                  <a:cubicBezTo>
                    <a:pt x="339" y="26"/>
                    <a:pt x="339" y="26"/>
                    <a:pt x="339" y="26"/>
                  </a:cubicBezTo>
                  <a:cubicBezTo>
                    <a:pt x="339" y="26"/>
                    <a:pt x="339" y="26"/>
                    <a:pt x="339" y="26"/>
                  </a:cubicBezTo>
                  <a:cubicBezTo>
                    <a:pt x="339" y="26"/>
                    <a:pt x="339" y="26"/>
                    <a:pt x="339" y="26"/>
                  </a:cubicBezTo>
                  <a:cubicBezTo>
                    <a:pt x="339" y="26"/>
                    <a:pt x="339" y="26"/>
                    <a:pt x="339" y="26"/>
                  </a:cubicBezTo>
                  <a:cubicBezTo>
                    <a:pt x="339" y="26"/>
                    <a:pt x="339" y="26"/>
                    <a:pt x="339" y="26"/>
                  </a:cubicBezTo>
                  <a:cubicBezTo>
                    <a:pt x="339" y="26"/>
                    <a:pt x="339" y="26"/>
                    <a:pt x="339" y="26"/>
                  </a:cubicBezTo>
                  <a:cubicBezTo>
                    <a:pt x="339" y="26"/>
                    <a:pt x="339" y="26"/>
                    <a:pt x="339" y="26"/>
                  </a:cubicBezTo>
                  <a:cubicBezTo>
                    <a:pt x="339" y="26"/>
                    <a:pt x="339" y="26"/>
                    <a:pt x="339" y="26"/>
                  </a:cubicBezTo>
                  <a:cubicBezTo>
                    <a:pt x="339" y="26"/>
                    <a:pt x="339" y="26"/>
                    <a:pt x="339" y="26"/>
                  </a:cubicBezTo>
                  <a:cubicBezTo>
                    <a:pt x="339" y="26"/>
                    <a:pt x="339" y="26"/>
                    <a:pt x="339" y="26"/>
                  </a:cubicBezTo>
                  <a:cubicBezTo>
                    <a:pt x="339" y="26"/>
                    <a:pt x="339" y="26"/>
                    <a:pt x="339" y="26"/>
                  </a:cubicBezTo>
                  <a:cubicBezTo>
                    <a:pt x="339" y="25"/>
                    <a:pt x="339" y="25"/>
                    <a:pt x="339" y="25"/>
                  </a:cubicBezTo>
                  <a:cubicBezTo>
                    <a:pt x="339" y="25"/>
                    <a:pt x="339" y="25"/>
                    <a:pt x="339" y="25"/>
                  </a:cubicBezTo>
                  <a:cubicBezTo>
                    <a:pt x="339" y="25"/>
                    <a:pt x="339" y="25"/>
                    <a:pt x="339" y="25"/>
                  </a:cubicBezTo>
                  <a:cubicBezTo>
                    <a:pt x="339" y="25"/>
                    <a:pt x="339" y="25"/>
                    <a:pt x="339" y="25"/>
                  </a:cubicBezTo>
                  <a:cubicBezTo>
                    <a:pt x="339" y="25"/>
                    <a:pt x="339" y="25"/>
                    <a:pt x="339" y="25"/>
                  </a:cubicBezTo>
                  <a:cubicBezTo>
                    <a:pt x="339" y="25"/>
                    <a:pt x="339" y="25"/>
                    <a:pt x="339" y="25"/>
                  </a:cubicBezTo>
                  <a:cubicBezTo>
                    <a:pt x="339" y="25"/>
                    <a:pt x="339" y="25"/>
                    <a:pt x="339" y="25"/>
                  </a:cubicBezTo>
                  <a:cubicBezTo>
                    <a:pt x="339" y="25"/>
                    <a:pt x="339" y="25"/>
                    <a:pt x="339" y="25"/>
                  </a:cubicBezTo>
                  <a:cubicBezTo>
                    <a:pt x="339" y="25"/>
                    <a:pt x="339" y="25"/>
                    <a:pt x="339" y="25"/>
                  </a:cubicBezTo>
                  <a:cubicBezTo>
                    <a:pt x="339" y="25"/>
                    <a:pt x="339" y="25"/>
                    <a:pt x="339" y="25"/>
                  </a:cubicBezTo>
                  <a:cubicBezTo>
                    <a:pt x="339" y="25"/>
                    <a:pt x="339" y="25"/>
                    <a:pt x="339" y="25"/>
                  </a:cubicBezTo>
                  <a:cubicBezTo>
                    <a:pt x="339" y="24"/>
                    <a:pt x="339" y="24"/>
                    <a:pt x="339" y="24"/>
                  </a:cubicBezTo>
                  <a:cubicBezTo>
                    <a:pt x="339" y="24"/>
                    <a:pt x="339" y="24"/>
                    <a:pt x="339" y="24"/>
                  </a:cubicBezTo>
                  <a:cubicBezTo>
                    <a:pt x="339" y="24"/>
                    <a:pt x="339" y="24"/>
                    <a:pt x="339" y="24"/>
                  </a:cubicBezTo>
                  <a:cubicBezTo>
                    <a:pt x="339" y="24"/>
                    <a:pt x="339" y="24"/>
                    <a:pt x="339" y="24"/>
                  </a:cubicBezTo>
                  <a:cubicBezTo>
                    <a:pt x="339" y="24"/>
                    <a:pt x="339" y="24"/>
                    <a:pt x="339" y="24"/>
                  </a:cubicBezTo>
                  <a:cubicBezTo>
                    <a:pt x="339" y="24"/>
                    <a:pt x="339" y="24"/>
                    <a:pt x="339" y="24"/>
                  </a:cubicBezTo>
                  <a:cubicBezTo>
                    <a:pt x="339" y="24"/>
                    <a:pt x="339" y="24"/>
                    <a:pt x="339" y="24"/>
                  </a:cubicBezTo>
                  <a:cubicBezTo>
                    <a:pt x="339" y="24"/>
                    <a:pt x="339" y="24"/>
                    <a:pt x="339" y="24"/>
                  </a:cubicBezTo>
                  <a:cubicBezTo>
                    <a:pt x="339" y="24"/>
                    <a:pt x="339" y="24"/>
                    <a:pt x="339" y="24"/>
                  </a:cubicBezTo>
                  <a:cubicBezTo>
                    <a:pt x="339" y="24"/>
                    <a:pt x="339" y="24"/>
                    <a:pt x="339" y="24"/>
                  </a:cubicBezTo>
                  <a:cubicBezTo>
                    <a:pt x="339" y="24"/>
                    <a:pt x="339" y="24"/>
                    <a:pt x="339" y="24"/>
                  </a:cubicBezTo>
                  <a:cubicBezTo>
                    <a:pt x="339" y="24"/>
                    <a:pt x="339" y="24"/>
                    <a:pt x="339" y="24"/>
                  </a:cubicBezTo>
                  <a:cubicBezTo>
                    <a:pt x="339" y="23"/>
                    <a:pt x="339" y="23"/>
                    <a:pt x="339" y="23"/>
                  </a:cubicBezTo>
                  <a:cubicBezTo>
                    <a:pt x="339" y="23"/>
                    <a:pt x="339" y="23"/>
                    <a:pt x="339" y="23"/>
                  </a:cubicBezTo>
                  <a:cubicBezTo>
                    <a:pt x="339" y="23"/>
                    <a:pt x="339" y="23"/>
                    <a:pt x="339" y="23"/>
                  </a:cubicBezTo>
                  <a:cubicBezTo>
                    <a:pt x="339" y="23"/>
                    <a:pt x="339" y="23"/>
                    <a:pt x="339" y="23"/>
                  </a:cubicBezTo>
                  <a:cubicBezTo>
                    <a:pt x="339" y="23"/>
                    <a:pt x="339" y="23"/>
                    <a:pt x="339" y="23"/>
                  </a:cubicBezTo>
                  <a:cubicBezTo>
                    <a:pt x="339" y="23"/>
                    <a:pt x="339" y="23"/>
                    <a:pt x="339" y="23"/>
                  </a:cubicBezTo>
                  <a:cubicBezTo>
                    <a:pt x="339" y="23"/>
                    <a:pt x="339" y="23"/>
                    <a:pt x="339" y="23"/>
                  </a:cubicBezTo>
                  <a:cubicBezTo>
                    <a:pt x="339" y="23"/>
                    <a:pt x="339" y="23"/>
                    <a:pt x="339" y="23"/>
                  </a:cubicBezTo>
                  <a:cubicBezTo>
                    <a:pt x="339" y="23"/>
                    <a:pt x="339" y="23"/>
                    <a:pt x="339" y="23"/>
                  </a:cubicBezTo>
                  <a:cubicBezTo>
                    <a:pt x="339" y="23"/>
                    <a:pt x="339" y="23"/>
                    <a:pt x="339" y="23"/>
                  </a:cubicBezTo>
                  <a:cubicBezTo>
                    <a:pt x="339" y="23"/>
                    <a:pt x="339" y="23"/>
                    <a:pt x="339" y="23"/>
                  </a:cubicBezTo>
                  <a:cubicBezTo>
                    <a:pt x="339" y="22"/>
                    <a:pt x="339" y="22"/>
                    <a:pt x="339" y="22"/>
                  </a:cubicBezTo>
                  <a:cubicBezTo>
                    <a:pt x="339" y="22"/>
                    <a:pt x="339" y="22"/>
                    <a:pt x="339" y="22"/>
                  </a:cubicBezTo>
                  <a:cubicBezTo>
                    <a:pt x="339" y="22"/>
                    <a:pt x="339" y="22"/>
                    <a:pt x="339" y="22"/>
                  </a:cubicBezTo>
                  <a:cubicBezTo>
                    <a:pt x="339" y="22"/>
                    <a:pt x="339" y="22"/>
                    <a:pt x="339" y="22"/>
                  </a:cubicBezTo>
                  <a:cubicBezTo>
                    <a:pt x="339" y="22"/>
                    <a:pt x="339" y="22"/>
                    <a:pt x="339" y="22"/>
                  </a:cubicBezTo>
                  <a:cubicBezTo>
                    <a:pt x="339" y="22"/>
                    <a:pt x="339" y="22"/>
                    <a:pt x="339" y="22"/>
                  </a:cubicBezTo>
                  <a:cubicBezTo>
                    <a:pt x="339" y="22"/>
                    <a:pt x="339" y="22"/>
                    <a:pt x="339" y="22"/>
                  </a:cubicBezTo>
                  <a:cubicBezTo>
                    <a:pt x="339" y="22"/>
                    <a:pt x="339" y="22"/>
                    <a:pt x="339" y="22"/>
                  </a:cubicBezTo>
                  <a:cubicBezTo>
                    <a:pt x="339" y="22"/>
                    <a:pt x="339" y="22"/>
                    <a:pt x="339" y="22"/>
                  </a:cubicBezTo>
                  <a:cubicBezTo>
                    <a:pt x="339" y="22"/>
                    <a:pt x="339" y="22"/>
                    <a:pt x="339" y="22"/>
                  </a:cubicBezTo>
                  <a:cubicBezTo>
                    <a:pt x="339" y="22"/>
                    <a:pt x="339" y="22"/>
                    <a:pt x="339" y="22"/>
                  </a:cubicBezTo>
                  <a:cubicBezTo>
                    <a:pt x="339" y="22"/>
                    <a:pt x="339" y="22"/>
                    <a:pt x="339" y="22"/>
                  </a:cubicBezTo>
                  <a:cubicBezTo>
                    <a:pt x="339" y="21"/>
                    <a:pt x="339" y="21"/>
                    <a:pt x="339" y="21"/>
                  </a:cubicBezTo>
                  <a:cubicBezTo>
                    <a:pt x="339" y="21"/>
                    <a:pt x="339" y="21"/>
                    <a:pt x="339" y="21"/>
                  </a:cubicBezTo>
                  <a:cubicBezTo>
                    <a:pt x="339" y="21"/>
                    <a:pt x="339" y="21"/>
                    <a:pt x="339" y="21"/>
                  </a:cubicBezTo>
                  <a:cubicBezTo>
                    <a:pt x="339" y="21"/>
                    <a:pt x="339" y="21"/>
                    <a:pt x="339" y="21"/>
                  </a:cubicBezTo>
                  <a:cubicBezTo>
                    <a:pt x="339" y="21"/>
                    <a:pt x="339" y="21"/>
                    <a:pt x="339" y="21"/>
                  </a:cubicBezTo>
                  <a:cubicBezTo>
                    <a:pt x="339" y="21"/>
                    <a:pt x="339" y="21"/>
                    <a:pt x="339" y="21"/>
                  </a:cubicBezTo>
                  <a:cubicBezTo>
                    <a:pt x="339" y="21"/>
                    <a:pt x="339" y="21"/>
                    <a:pt x="339" y="21"/>
                  </a:cubicBezTo>
                  <a:cubicBezTo>
                    <a:pt x="339" y="21"/>
                    <a:pt x="339" y="21"/>
                    <a:pt x="339" y="21"/>
                  </a:cubicBezTo>
                  <a:cubicBezTo>
                    <a:pt x="339" y="21"/>
                    <a:pt x="339" y="21"/>
                    <a:pt x="339" y="21"/>
                  </a:cubicBezTo>
                  <a:cubicBezTo>
                    <a:pt x="339" y="21"/>
                    <a:pt x="339" y="21"/>
                    <a:pt x="339" y="21"/>
                  </a:cubicBezTo>
                  <a:cubicBezTo>
                    <a:pt x="339" y="21"/>
                    <a:pt x="339" y="21"/>
                    <a:pt x="339" y="21"/>
                  </a:cubicBezTo>
                  <a:cubicBezTo>
                    <a:pt x="339" y="20"/>
                    <a:pt x="339" y="20"/>
                    <a:pt x="339" y="20"/>
                  </a:cubicBezTo>
                  <a:cubicBezTo>
                    <a:pt x="339" y="20"/>
                    <a:pt x="339" y="20"/>
                    <a:pt x="339" y="20"/>
                  </a:cubicBezTo>
                  <a:cubicBezTo>
                    <a:pt x="339" y="20"/>
                    <a:pt x="339" y="20"/>
                    <a:pt x="339" y="20"/>
                  </a:cubicBezTo>
                  <a:cubicBezTo>
                    <a:pt x="339" y="20"/>
                    <a:pt x="339" y="20"/>
                    <a:pt x="339" y="20"/>
                  </a:cubicBezTo>
                  <a:cubicBezTo>
                    <a:pt x="339" y="20"/>
                    <a:pt x="339" y="20"/>
                    <a:pt x="339" y="20"/>
                  </a:cubicBezTo>
                  <a:cubicBezTo>
                    <a:pt x="339" y="20"/>
                    <a:pt x="339" y="20"/>
                    <a:pt x="339" y="20"/>
                  </a:cubicBezTo>
                  <a:cubicBezTo>
                    <a:pt x="339" y="20"/>
                    <a:pt x="339" y="20"/>
                    <a:pt x="339" y="20"/>
                  </a:cubicBezTo>
                  <a:cubicBezTo>
                    <a:pt x="339" y="20"/>
                    <a:pt x="339" y="20"/>
                    <a:pt x="339" y="20"/>
                  </a:cubicBezTo>
                  <a:cubicBezTo>
                    <a:pt x="339" y="20"/>
                    <a:pt x="339" y="20"/>
                    <a:pt x="339" y="20"/>
                  </a:cubicBezTo>
                  <a:cubicBezTo>
                    <a:pt x="339" y="20"/>
                    <a:pt x="339" y="20"/>
                    <a:pt x="339" y="20"/>
                  </a:cubicBezTo>
                  <a:cubicBezTo>
                    <a:pt x="339" y="20"/>
                    <a:pt x="339" y="20"/>
                    <a:pt x="339" y="20"/>
                  </a:cubicBezTo>
                  <a:cubicBezTo>
                    <a:pt x="339" y="20"/>
                    <a:pt x="339" y="20"/>
                    <a:pt x="339" y="20"/>
                  </a:cubicBezTo>
                  <a:cubicBezTo>
                    <a:pt x="339" y="19"/>
                    <a:pt x="339" y="19"/>
                    <a:pt x="339" y="19"/>
                  </a:cubicBezTo>
                  <a:cubicBezTo>
                    <a:pt x="339" y="19"/>
                    <a:pt x="339" y="19"/>
                    <a:pt x="339" y="19"/>
                  </a:cubicBezTo>
                  <a:cubicBezTo>
                    <a:pt x="339" y="19"/>
                    <a:pt x="339" y="19"/>
                    <a:pt x="339" y="19"/>
                  </a:cubicBezTo>
                  <a:cubicBezTo>
                    <a:pt x="339" y="19"/>
                    <a:pt x="339" y="19"/>
                    <a:pt x="339" y="19"/>
                  </a:cubicBezTo>
                  <a:cubicBezTo>
                    <a:pt x="339" y="19"/>
                    <a:pt x="339" y="19"/>
                    <a:pt x="339" y="19"/>
                  </a:cubicBezTo>
                  <a:cubicBezTo>
                    <a:pt x="339" y="19"/>
                    <a:pt x="339" y="19"/>
                    <a:pt x="339" y="19"/>
                  </a:cubicBezTo>
                  <a:cubicBezTo>
                    <a:pt x="339" y="19"/>
                    <a:pt x="339" y="19"/>
                    <a:pt x="339" y="19"/>
                  </a:cubicBezTo>
                  <a:cubicBezTo>
                    <a:pt x="339" y="19"/>
                    <a:pt x="339" y="19"/>
                    <a:pt x="339" y="19"/>
                  </a:cubicBezTo>
                  <a:cubicBezTo>
                    <a:pt x="339" y="19"/>
                    <a:pt x="339" y="19"/>
                    <a:pt x="339" y="19"/>
                  </a:cubicBezTo>
                  <a:cubicBezTo>
                    <a:pt x="339" y="19"/>
                    <a:pt x="339" y="19"/>
                    <a:pt x="339" y="19"/>
                  </a:cubicBezTo>
                  <a:cubicBezTo>
                    <a:pt x="339" y="19"/>
                    <a:pt x="339" y="19"/>
                    <a:pt x="339" y="19"/>
                  </a:cubicBezTo>
                  <a:cubicBezTo>
                    <a:pt x="339" y="18"/>
                    <a:pt x="339" y="18"/>
                    <a:pt x="339" y="18"/>
                  </a:cubicBezTo>
                  <a:cubicBezTo>
                    <a:pt x="339" y="18"/>
                    <a:pt x="339" y="18"/>
                    <a:pt x="339" y="18"/>
                  </a:cubicBezTo>
                  <a:cubicBezTo>
                    <a:pt x="339" y="18"/>
                    <a:pt x="339" y="18"/>
                    <a:pt x="339" y="18"/>
                  </a:cubicBezTo>
                  <a:cubicBezTo>
                    <a:pt x="339" y="18"/>
                    <a:pt x="339" y="18"/>
                    <a:pt x="339" y="18"/>
                  </a:cubicBezTo>
                  <a:cubicBezTo>
                    <a:pt x="339" y="18"/>
                    <a:pt x="339" y="18"/>
                    <a:pt x="339" y="18"/>
                  </a:cubicBezTo>
                  <a:cubicBezTo>
                    <a:pt x="339" y="18"/>
                    <a:pt x="339" y="18"/>
                    <a:pt x="339" y="18"/>
                  </a:cubicBezTo>
                  <a:cubicBezTo>
                    <a:pt x="339" y="18"/>
                    <a:pt x="339" y="18"/>
                    <a:pt x="339" y="18"/>
                  </a:cubicBezTo>
                  <a:cubicBezTo>
                    <a:pt x="339" y="18"/>
                    <a:pt x="339" y="18"/>
                    <a:pt x="339" y="18"/>
                  </a:cubicBezTo>
                  <a:cubicBezTo>
                    <a:pt x="339" y="18"/>
                    <a:pt x="339" y="18"/>
                    <a:pt x="339" y="18"/>
                  </a:cubicBezTo>
                  <a:cubicBezTo>
                    <a:pt x="339" y="18"/>
                    <a:pt x="339" y="18"/>
                    <a:pt x="339" y="18"/>
                  </a:cubicBezTo>
                  <a:cubicBezTo>
                    <a:pt x="339" y="18"/>
                    <a:pt x="339" y="18"/>
                    <a:pt x="339" y="18"/>
                  </a:cubicBezTo>
                  <a:cubicBezTo>
                    <a:pt x="339" y="18"/>
                    <a:pt x="339" y="18"/>
                    <a:pt x="339" y="18"/>
                  </a:cubicBezTo>
                  <a:cubicBezTo>
                    <a:pt x="339" y="17"/>
                    <a:pt x="339" y="17"/>
                    <a:pt x="339" y="17"/>
                  </a:cubicBezTo>
                  <a:cubicBezTo>
                    <a:pt x="339" y="17"/>
                    <a:pt x="339" y="17"/>
                    <a:pt x="339" y="17"/>
                  </a:cubicBezTo>
                  <a:cubicBezTo>
                    <a:pt x="339" y="17"/>
                    <a:pt x="339" y="17"/>
                    <a:pt x="339" y="17"/>
                  </a:cubicBezTo>
                  <a:cubicBezTo>
                    <a:pt x="339" y="17"/>
                    <a:pt x="339" y="17"/>
                    <a:pt x="339" y="17"/>
                  </a:cubicBezTo>
                  <a:cubicBezTo>
                    <a:pt x="339" y="17"/>
                    <a:pt x="339" y="17"/>
                    <a:pt x="339" y="17"/>
                  </a:cubicBezTo>
                  <a:cubicBezTo>
                    <a:pt x="339" y="17"/>
                    <a:pt x="339" y="17"/>
                    <a:pt x="339" y="17"/>
                  </a:cubicBezTo>
                  <a:cubicBezTo>
                    <a:pt x="339" y="17"/>
                    <a:pt x="339" y="17"/>
                    <a:pt x="339" y="17"/>
                  </a:cubicBezTo>
                  <a:cubicBezTo>
                    <a:pt x="339" y="17"/>
                    <a:pt x="339" y="17"/>
                    <a:pt x="339" y="17"/>
                  </a:cubicBezTo>
                  <a:cubicBezTo>
                    <a:pt x="339" y="17"/>
                    <a:pt x="339" y="17"/>
                    <a:pt x="339" y="17"/>
                  </a:cubicBezTo>
                  <a:cubicBezTo>
                    <a:pt x="339" y="17"/>
                    <a:pt x="339" y="17"/>
                    <a:pt x="339" y="17"/>
                  </a:cubicBezTo>
                  <a:cubicBezTo>
                    <a:pt x="339" y="17"/>
                    <a:pt x="339" y="17"/>
                    <a:pt x="339" y="17"/>
                  </a:cubicBezTo>
                  <a:cubicBezTo>
                    <a:pt x="339" y="16"/>
                    <a:pt x="339" y="16"/>
                    <a:pt x="339" y="16"/>
                  </a:cubicBezTo>
                  <a:cubicBezTo>
                    <a:pt x="339" y="16"/>
                    <a:pt x="339" y="16"/>
                    <a:pt x="339" y="16"/>
                  </a:cubicBezTo>
                  <a:cubicBezTo>
                    <a:pt x="339" y="16"/>
                    <a:pt x="339" y="16"/>
                    <a:pt x="339" y="16"/>
                  </a:cubicBezTo>
                  <a:cubicBezTo>
                    <a:pt x="311" y="0"/>
                    <a:pt x="311" y="0"/>
                    <a:pt x="311" y="0"/>
                  </a:cubicBezTo>
                  <a:cubicBezTo>
                    <a:pt x="278" y="19"/>
                    <a:pt x="278" y="19"/>
                    <a:pt x="278" y="19"/>
                  </a:cubicBezTo>
                  <a:cubicBezTo>
                    <a:pt x="270" y="16"/>
                    <a:pt x="263" y="13"/>
                    <a:pt x="254" y="11"/>
                  </a:cubicBezTo>
                  <a:cubicBezTo>
                    <a:pt x="246" y="8"/>
                    <a:pt x="237" y="7"/>
                    <a:pt x="228" y="6"/>
                  </a:cubicBezTo>
                  <a:cubicBezTo>
                    <a:pt x="213" y="5"/>
                    <a:pt x="198" y="5"/>
                    <a:pt x="182" y="8"/>
                  </a:cubicBezTo>
                  <a:cubicBezTo>
                    <a:pt x="167" y="10"/>
                    <a:pt x="154" y="15"/>
                    <a:pt x="143" y="21"/>
                  </a:cubicBezTo>
                  <a:cubicBezTo>
                    <a:pt x="129" y="29"/>
                    <a:pt x="122" y="39"/>
                    <a:pt x="121" y="50"/>
                  </a:cubicBezTo>
                  <a:cubicBezTo>
                    <a:pt x="121" y="51"/>
                    <a:pt x="121" y="52"/>
                    <a:pt x="121" y="53"/>
                  </a:cubicBezTo>
                  <a:cubicBezTo>
                    <a:pt x="121" y="53"/>
                    <a:pt x="121" y="53"/>
                    <a:pt x="121" y="53"/>
                  </a:cubicBezTo>
                  <a:cubicBezTo>
                    <a:pt x="121" y="53"/>
                    <a:pt x="121" y="53"/>
                    <a:pt x="121" y="53"/>
                  </a:cubicBezTo>
                  <a:cubicBezTo>
                    <a:pt x="121" y="53"/>
                    <a:pt x="121" y="53"/>
                    <a:pt x="121" y="53"/>
                  </a:cubicBezTo>
                  <a:cubicBezTo>
                    <a:pt x="121" y="54"/>
                    <a:pt x="121" y="54"/>
                    <a:pt x="121" y="54"/>
                  </a:cubicBezTo>
                  <a:cubicBezTo>
                    <a:pt x="121" y="54"/>
                    <a:pt x="121" y="54"/>
                    <a:pt x="121" y="54"/>
                  </a:cubicBezTo>
                  <a:cubicBezTo>
                    <a:pt x="121" y="54"/>
                    <a:pt x="121" y="54"/>
                    <a:pt x="121" y="54"/>
                  </a:cubicBezTo>
                  <a:cubicBezTo>
                    <a:pt x="121" y="54"/>
                    <a:pt x="121" y="54"/>
                    <a:pt x="121" y="54"/>
                  </a:cubicBezTo>
                  <a:cubicBezTo>
                    <a:pt x="121" y="54"/>
                    <a:pt x="121" y="54"/>
                    <a:pt x="121" y="54"/>
                  </a:cubicBezTo>
                  <a:cubicBezTo>
                    <a:pt x="121" y="55"/>
                    <a:pt x="121" y="55"/>
                    <a:pt x="121" y="55"/>
                  </a:cubicBezTo>
                  <a:cubicBezTo>
                    <a:pt x="121" y="55"/>
                    <a:pt x="121" y="55"/>
                    <a:pt x="121" y="55"/>
                  </a:cubicBezTo>
                  <a:cubicBezTo>
                    <a:pt x="121" y="55"/>
                    <a:pt x="121" y="55"/>
                    <a:pt x="121" y="55"/>
                  </a:cubicBezTo>
                  <a:cubicBezTo>
                    <a:pt x="121" y="55"/>
                    <a:pt x="121" y="55"/>
                    <a:pt x="121" y="55"/>
                  </a:cubicBezTo>
                  <a:cubicBezTo>
                    <a:pt x="121" y="55"/>
                    <a:pt x="121" y="55"/>
                    <a:pt x="121" y="55"/>
                  </a:cubicBezTo>
                  <a:cubicBezTo>
                    <a:pt x="121" y="55"/>
                    <a:pt x="121" y="55"/>
                    <a:pt x="121" y="55"/>
                  </a:cubicBezTo>
                  <a:cubicBezTo>
                    <a:pt x="121" y="56"/>
                    <a:pt x="121" y="56"/>
                    <a:pt x="121" y="56"/>
                  </a:cubicBezTo>
                  <a:cubicBezTo>
                    <a:pt x="121" y="56"/>
                    <a:pt x="121" y="56"/>
                    <a:pt x="121" y="56"/>
                  </a:cubicBezTo>
                  <a:cubicBezTo>
                    <a:pt x="121" y="56"/>
                    <a:pt x="121" y="56"/>
                    <a:pt x="121" y="56"/>
                  </a:cubicBezTo>
                  <a:cubicBezTo>
                    <a:pt x="121" y="56"/>
                    <a:pt x="121" y="56"/>
                    <a:pt x="121" y="56"/>
                  </a:cubicBezTo>
                  <a:cubicBezTo>
                    <a:pt x="121" y="56"/>
                    <a:pt x="121" y="56"/>
                    <a:pt x="121" y="56"/>
                  </a:cubicBezTo>
                  <a:cubicBezTo>
                    <a:pt x="121" y="56"/>
                    <a:pt x="121" y="56"/>
                    <a:pt x="121" y="56"/>
                  </a:cubicBezTo>
                  <a:cubicBezTo>
                    <a:pt x="121" y="57"/>
                    <a:pt x="121" y="57"/>
                    <a:pt x="121" y="57"/>
                  </a:cubicBezTo>
                  <a:cubicBezTo>
                    <a:pt x="121" y="57"/>
                    <a:pt x="121" y="57"/>
                    <a:pt x="121" y="57"/>
                  </a:cubicBezTo>
                  <a:cubicBezTo>
                    <a:pt x="121" y="57"/>
                    <a:pt x="121" y="57"/>
                    <a:pt x="121" y="57"/>
                  </a:cubicBezTo>
                  <a:cubicBezTo>
                    <a:pt x="121" y="57"/>
                    <a:pt x="121" y="57"/>
                    <a:pt x="121" y="57"/>
                  </a:cubicBezTo>
                  <a:cubicBezTo>
                    <a:pt x="121" y="57"/>
                    <a:pt x="121" y="57"/>
                    <a:pt x="121" y="57"/>
                  </a:cubicBezTo>
                  <a:cubicBezTo>
                    <a:pt x="121" y="57"/>
                    <a:pt x="121" y="57"/>
                    <a:pt x="121" y="57"/>
                  </a:cubicBezTo>
                  <a:cubicBezTo>
                    <a:pt x="121" y="58"/>
                    <a:pt x="121" y="58"/>
                    <a:pt x="121" y="58"/>
                  </a:cubicBezTo>
                  <a:cubicBezTo>
                    <a:pt x="121" y="58"/>
                    <a:pt x="121" y="58"/>
                    <a:pt x="121" y="58"/>
                  </a:cubicBezTo>
                  <a:cubicBezTo>
                    <a:pt x="121" y="58"/>
                    <a:pt x="121" y="58"/>
                    <a:pt x="121" y="58"/>
                  </a:cubicBezTo>
                  <a:cubicBezTo>
                    <a:pt x="121" y="58"/>
                    <a:pt x="121" y="58"/>
                    <a:pt x="121" y="58"/>
                  </a:cubicBezTo>
                  <a:cubicBezTo>
                    <a:pt x="121" y="58"/>
                    <a:pt x="121" y="58"/>
                    <a:pt x="121" y="58"/>
                  </a:cubicBezTo>
                  <a:cubicBezTo>
                    <a:pt x="121" y="59"/>
                    <a:pt x="121" y="59"/>
                    <a:pt x="121" y="59"/>
                  </a:cubicBezTo>
                  <a:cubicBezTo>
                    <a:pt x="121" y="59"/>
                    <a:pt x="121" y="59"/>
                    <a:pt x="121" y="59"/>
                  </a:cubicBezTo>
                  <a:cubicBezTo>
                    <a:pt x="121" y="59"/>
                    <a:pt x="121" y="59"/>
                    <a:pt x="121" y="59"/>
                  </a:cubicBezTo>
                  <a:cubicBezTo>
                    <a:pt x="121" y="59"/>
                    <a:pt x="121" y="59"/>
                    <a:pt x="121" y="59"/>
                  </a:cubicBezTo>
                  <a:cubicBezTo>
                    <a:pt x="121" y="59"/>
                    <a:pt x="121" y="59"/>
                    <a:pt x="121" y="59"/>
                  </a:cubicBezTo>
                  <a:cubicBezTo>
                    <a:pt x="121" y="59"/>
                    <a:pt x="121" y="59"/>
                    <a:pt x="121" y="59"/>
                  </a:cubicBezTo>
                  <a:cubicBezTo>
                    <a:pt x="121" y="60"/>
                    <a:pt x="121" y="60"/>
                    <a:pt x="121" y="60"/>
                  </a:cubicBezTo>
                  <a:cubicBezTo>
                    <a:pt x="121" y="60"/>
                    <a:pt x="121" y="60"/>
                    <a:pt x="121" y="60"/>
                  </a:cubicBezTo>
                  <a:cubicBezTo>
                    <a:pt x="121" y="60"/>
                    <a:pt x="121" y="60"/>
                    <a:pt x="121" y="60"/>
                  </a:cubicBezTo>
                  <a:cubicBezTo>
                    <a:pt x="121" y="60"/>
                    <a:pt x="121" y="60"/>
                    <a:pt x="121" y="60"/>
                  </a:cubicBezTo>
                  <a:cubicBezTo>
                    <a:pt x="121" y="60"/>
                    <a:pt x="121" y="60"/>
                    <a:pt x="121" y="60"/>
                  </a:cubicBezTo>
                  <a:cubicBezTo>
                    <a:pt x="121" y="60"/>
                    <a:pt x="121" y="60"/>
                    <a:pt x="121" y="60"/>
                  </a:cubicBezTo>
                  <a:cubicBezTo>
                    <a:pt x="121" y="61"/>
                    <a:pt x="121" y="61"/>
                    <a:pt x="121" y="61"/>
                  </a:cubicBezTo>
                  <a:cubicBezTo>
                    <a:pt x="121" y="61"/>
                    <a:pt x="121" y="61"/>
                    <a:pt x="121" y="61"/>
                  </a:cubicBezTo>
                  <a:cubicBezTo>
                    <a:pt x="121" y="61"/>
                    <a:pt x="121" y="61"/>
                    <a:pt x="121" y="61"/>
                  </a:cubicBezTo>
                  <a:cubicBezTo>
                    <a:pt x="121" y="61"/>
                    <a:pt x="121" y="61"/>
                    <a:pt x="121" y="61"/>
                  </a:cubicBezTo>
                  <a:cubicBezTo>
                    <a:pt x="121" y="61"/>
                    <a:pt x="121" y="61"/>
                    <a:pt x="121" y="61"/>
                  </a:cubicBezTo>
                  <a:cubicBezTo>
                    <a:pt x="121" y="61"/>
                    <a:pt x="121" y="61"/>
                    <a:pt x="121" y="61"/>
                  </a:cubicBezTo>
                  <a:cubicBezTo>
                    <a:pt x="121" y="62"/>
                    <a:pt x="121" y="62"/>
                    <a:pt x="121" y="62"/>
                  </a:cubicBezTo>
                  <a:cubicBezTo>
                    <a:pt x="121" y="62"/>
                    <a:pt x="121" y="62"/>
                    <a:pt x="121" y="62"/>
                  </a:cubicBezTo>
                  <a:cubicBezTo>
                    <a:pt x="121" y="62"/>
                    <a:pt x="121" y="62"/>
                    <a:pt x="121" y="62"/>
                  </a:cubicBezTo>
                  <a:cubicBezTo>
                    <a:pt x="121" y="62"/>
                    <a:pt x="121" y="62"/>
                    <a:pt x="121" y="62"/>
                  </a:cubicBezTo>
                  <a:cubicBezTo>
                    <a:pt x="121" y="62"/>
                    <a:pt x="121" y="62"/>
                    <a:pt x="121" y="62"/>
                  </a:cubicBezTo>
                  <a:cubicBezTo>
                    <a:pt x="121" y="63"/>
                    <a:pt x="121" y="63"/>
                    <a:pt x="121" y="63"/>
                  </a:cubicBezTo>
                  <a:cubicBezTo>
                    <a:pt x="121" y="63"/>
                    <a:pt x="121" y="63"/>
                    <a:pt x="121" y="63"/>
                  </a:cubicBezTo>
                  <a:cubicBezTo>
                    <a:pt x="121" y="63"/>
                    <a:pt x="121" y="63"/>
                    <a:pt x="121" y="63"/>
                  </a:cubicBezTo>
                  <a:cubicBezTo>
                    <a:pt x="121" y="63"/>
                    <a:pt x="121" y="63"/>
                    <a:pt x="121" y="63"/>
                  </a:cubicBezTo>
                  <a:cubicBezTo>
                    <a:pt x="121" y="63"/>
                    <a:pt x="121" y="63"/>
                    <a:pt x="121" y="63"/>
                  </a:cubicBezTo>
                  <a:cubicBezTo>
                    <a:pt x="121" y="63"/>
                    <a:pt x="121" y="63"/>
                    <a:pt x="121" y="63"/>
                  </a:cubicBezTo>
                  <a:cubicBezTo>
                    <a:pt x="121" y="64"/>
                    <a:pt x="121" y="64"/>
                    <a:pt x="121" y="64"/>
                  </a:cubicBezTo>
                  <a:cubicBezTo>
                    <a:pt x="121" y="64"/>
                    <a:pt x="121" y="64"/>
                    <a:pt x="121" y="64"/>
                  </a:cubicBezTo>
                  <a:cubicBezTo>
                    <a:pt x="121" y="64"/>
                    <a:pt x="121" y="64"/>
                    <a:pt x="121" y="64"/>
                  </a:cubicBezTo>
                  <a:cubicBezTo>
                    <a:pt x="121" y="64"/>
                    <a:pt x="121" y="64"/>
                    <a:pt x="121" y="64"/>
                  </a:cubicBezTo>
                  <a:cubicBezTo>
                    <a:pt x="121" y="64"/>
                    <a:pt x="121" y="64"/>
                    <a:pt x="121" y="64"/>
                  </a:cubicBezTo>
                  <a:cubicBezTo>
                    <a:pt x="121" y="64"/>
                    <a:pt x="121" y="64"/>
                    <a:pt x="121" y="64"/>
                  </a:cubicBezTo>
                  <a:cubicBezTo>
                    <a:pt x="121" y="65"/>
                    <a:pt x="121" y="65"/>
                    <a:pt x="121" y="65"/>
                  </a:cubicBezTo>
                  <a:cubicBezTo>
                    <a:pt x="121" y="65"/>
                    <a:pt x="121" y="65"/>
                    <a:pt x="121" y="65"/>
                  </a:cubicBezTo>
                  <a:cubicBezTo>
                    <a:pt x="121" y="65"/>
                    <a:pt x="121" y="65"/>
                    <a:pt x="121" y="65"/>
                  </a:cubicBezTo>
                  <a:cubicBezTo>
                    <a:pt x="121" y="65"/>
                    <a:pt x="121" y="65"/>
                    <a:pt x="121" y="65"/>
                  </a:cubicBezTo>
                  <a:cubicBezTo>
                    <a:pt x="121" y="65"/>
                    <a:pt x="121" y="65"/>
                    <a:pt x="121" y="65"/>
                  </a:cubicBezTo>
                  <a:cubicBezTo>
                    <a:pt x="121" y="65"/>
                    <a:pt x="121" y="65"/>
                    <a:pt x="121" y="65"/>
                  </a:cubicBezTo>
                  <a:cubicBezTo>
                    <a:pt x="121" y="66"/>
                    <a:pt x="121" y="66"/>
                    <a:pt x="121" y="66"/>
                  </a:cubicBezTo>
                  <a:cubicBezTo>
                    <a:pt x="121" y="66"/>
                    <a:pt x="121" y="66"/>
                    <a:pt x="121" y="66"/>
                  </a:cubicBezTo>
                  <a:cubicBezTo>
                    <a:pt x="121" y="66"/>
                    <a:pt x="121" y="66"/>
                    <a:pt x="121" y="66"/>
                  </a:cubicBezTo>
                  <a:cubicBezTo>
                    <a:pt x="121" y="66"/>
                    <a:pt x="121" y="66"/>
                    <a:pt x="121" y="66"/>
                  </a:cubicBezTo>
                  <a:cubicBezTo>
                    <a:pt x="121" y="66"/>
                    <a:pt x="121" y="66"/>
                    <a:pt x="121" y="66"/>
                  </a:cubicBezTo>
                  <a:cubicBezTo>
                    <a:pt x="121" y="67"/>
                    <a:pt x="121" y="67"/>
                    <a:pt x="121" y="67"/>
                  </a:cubicBezTo>
                  <a:cubicBezTo>
                    <a:pt x="121" y="67"/>
                    <a:pt x="121" y="67"/>
                    <a:pt x="121" y="67"/>
                  </a:cubicBezTo>
                  <a:cubicBezTo>
                    <a:pt x="121" y="67"/>
                    <a:pt x="121" y="67"/>
                    <a:pt x="121" y="67"/>
                  </a:cubicBezTo>
                  <a:cubicBezTo>
                    <a:pt x="121" y="67"/>
                    <a:pt x="121" y="67"/>
                    <a:pt x="121" y="67"/>
                  </a:cubicBezTo>
                  <a:cubicBezTo>
                    <a:pt x="121" y="67"/>
                    <a:pt x="121" y="67"/>
                    <a:pt x="121" y="67"/>
                  </a:cubicBezTo>
                  <a:cubicBezTo>
                    <a:pt x="121" y="67"/>
                    <a:pt x="121" y="67"/>
                    <a:pt x="121" y="67"/>
                  </a:cubicBezTo>
                  <a:cubicBezTo>
                    <a:pt x="121" y="68"/>
                    <a:pt x="121" y="68"/>
                    <a:pt x="121" y="68"/>
                  </a:cubicBezTo>
                  <a:cubicBezTo>
                    <a:pt x="121" y="68"/>
                    <a:pt x="121" y="68"/>
                    <a:pt x="121" y="68"/>
                  </a:cubicBezTo>
                  <a:cubicBezTo>
                    <a:pt x="121" y="68"/>
                    <a:pt x="121" y="68"/>
                    <a:pt x="121" y="68"/>
                  </a:cubicBezTo>
                  <a:cubicBezTo>
                    <a:pt x="121" y="68"/>
                    <a:pt x="121" y="68"/>
                    <a:pt x="121" y="68"/>
                  </a:cubicBezTo>
                  <a:cubicBezTo>
                    <a:pt x="121" y="68"/>
                    <a:pt x="121" y="68"/>
                    <a:pt x="121" y="68"/>
                  </a:cubicBezTo>
                  <a:cubicBezTo>
                    <a:pt x="121" y="68"/>
                    <a:pt x="121" y="68"/>
                    <a:pt x="121" y="68"/>
                  </a:cubicBezTo>
                  <a:cubicBezTo>
                    <a:pt x="121" y="69"/>
                    <a:pt x="121" y="69"/>
                    <a:pt x="121" y="69"/>
                  </a:cubicBezTo>
                  <a:cubicBezTo>
                    <a:pt x="121" y="69"/>
                    <a:pt x="121" y="69"/>
                    <a:pt x="121" y="69"/>
                  </a:cubicBezTo>
                  <a:cubicBezTo>
                    <a:pt x="121" y="69"/>
                    <a:pt x="121" y="69"/>
                    <a:pt x="121" y="69"/>
                  </a:cubicBezTo>
                  <a:cubicBezTo>
                    <a:pt x="121" y="69"/>
                    <a:pt x="121" y="69"/>
                    <a:pt x="121" y="69"/>
                  </a:cubicBezTo>
                  <a:cubicBezTo>
                    <a:pt x="121" y="69"/>
                    <a:pt x="121" y="69"/>
                    <a:pt x="121" y="69"/>
                  </a:cubicBezTo>
                  <a:cubicBezTo>
                    <a:pt x="121" y="69"/>
                    <a:pt x="121" y="69"/>
                    <a:pt x="121" y="69"/>
                  </a:cubicBezTo>
                  <a:cubicBezTo>
                    <a:pt x="121" y="70"/>
                    <a:pt x="121" y="70"/>
                    <a:pt x="121" y="70"/>
                  </a:cubicBezTo>
                  <a:cubicBezTo>
                    <a:pt x="121" y="70"/>
                    <a:pt x="121" y="70"/>
                    <a:pt x="121" y="70"/>
                  </a:cubicBezTo>
                  <a:cubicBezTo>
                    <a:pt x="121" y="70"/>
                    <a:pt x="121" y="70"/>
                    <a:pt x="121" y="70"/>
                  </a:cubicBezTo>
                  <a:cubicBezTo>
                    <a:pt x="121" y="70"/>
                    <a:pt x="121" y="70"/>
                    <a:pt x="121" y="70"/>
                  </a:cubicBezTo>
                  <a:cubicBezTo>
                    <a:pt x="121" y="70"/>
                    <a:pt x="121" y="70"/>
                    <a:pt x="121" y="70"/>
                  </a:cubicBezTo>
                  <a:cubicBezTo>
                    <a:pt x="121" y="71"/>
                    <a:pt x="121" y="71"/>
                    <a:pt x="121" y="71"/>
                  </a:cubicBezTo>
                  <a:cubicBezTo>
                    <a:pt x="121" y="71"/>
                    <a:pt x="121" y="71"/>
                    <a:pt x="121" y="71"/>
                  </a:cubicBezTo>
                  <a:cubicBezTo>
                    <a:pt x="121" y="71"/>
                    <a:pt x="121" y="71"/>
                    <a:pt x="121" y="71"/>
                  </a:cubicBezTo>
                  <a:cubicBezTo>
                    <a:pt x="121" y="71"/>
                    <a:pt x="121" y="71"/>
                    <a:pt x="121" y="71"/>
                  </a:cubicBezTo>
                  <a:cubicBezTo>
                    <a:pt x="121" y="71"/>
                    <a:pt x="121" y="71"/>
                    <a:pt x="121" y="71"/>
                  </a:cubicBezTo>
                  <a:cubicBezTo>
                    <a:pt x="121" y="71"/>
                    <a:pt x="121" y="71"/>
                    <a:pt x="121" y="71"/>
                  </a:cubicBezTo>
                  <a:cubicBezTo>
                    <a:pt x="121" y="72"/>
                    <a:pt x="121" y="72"/>
                    <a:pt x="121" y="72"/>
                  </a:cubicBezTo>
                  <a:cubicBezTo>
                    <a:pt x="121" y="72"/>
                    <a:pt x="121" y="72"/>
                    <a:pt x="121" y="72"/>
                  </a:cubicBezTo>
                  <a:cubicBezTo>
                    <a:pt x="121" y="72"/>
                    <a:pt x="121" y="72"/>
                    <a:pt x="121" y="72"/>
                  </a:cubicBezTo>
                  <a:cubicBezTo>
                    <a:pt x="121" y="72"/>
                    <a:pt x="121" y="72"/>
                    <a:pt x="121" y="72"/>
                  </a:cubicBezTo>
                  <a:cubicBezTo>
                    <a:pt x="121" y="72"/>
                    <a:pt x="121" y="72"/>
                    <a:pt x="121" y="72"/>
                  </a:cubicBezTo>
                  <a:cubicBezTo>
                    <a:pt x="121" y="72"/>
                    <a:pt x="121" y="72"/>
                    <a:pt x="121" y="72"/>
                  </a:cubicBezTo>
                  <a:cubicBezTo>
                    <a:pt x="121" y="73"/>
                    <a:pt x="121" y="73"/>
                    <a:pt x="121" y="73"/>
                  </a:cubicBezTo>
                  <a:cubicBezTo>
                    <a:pt x="121" y="73"/>
                    <a:pt x="121" y="73"/>
                    <a:pt x="121" y="73"/>
                  </a:cubicBezTo>
                  <a:cubicBezTo>
                    <a:pt x="121" y="73"/>
                    <a:pt x="121" y="73"/>
                    <a:pt x="121" y="73"/>
                  </a:cubicBezTo>
                  <a:cubicBezTo>
                    <a:pt x="121" y="73"/>
                    <a:pt x="121" y="73"/>
                    <a:pt x="121" y="73"/>
                  </a:cubicBezTo>
                  <a:cubicBezTo>
                    <a:pt x="121" y="73"/>
                    <a:pt x="121" y="73"/>
                    <a:pt x="121" y="73"/>
                  </a:cubicBezTo>
                  <a:cubicBezTo>
                    <a:pt x="121" y="73"/>
                    <a:pt x="121" y="73"/>
                    <a:pt x="121" y="73"/>
                  </a:cubicBezTo>
                  <a:cubicBezTo>
                    <a:pt x="121" y="74"/>
                    <a:pt x="121" y="74"/>
                    <a:pt x="121" y="74"/>
                  </a:cubicBezTo>
                  <a:cubicBezTo>
                    <a:pt x="121" y="74"/>
                    <a:pt x="121" y="74"/>
                    <a:pt x="121" y="74"/>
                  </a:cubicBezTo>
                  <a:cubicBezTo>
                    <a:pt x="121" y="74"/>
                    <a:pt x="121" y="74"/>
                    <a:pt x="121" y="74"/>
                  </a:cubicBezTo>
                  <a:cubicBezTo>
                    <a:pt x="121" y="74"/>
                    <a:pt x="121" y="74"/>
                    <a:pt x="121" y="74"/>
                  </a:cubicBezTo>
                  <a:cubicBezTo>
                    <a:pt x="121" y="74"/>
                    <a:pt x="121" y="74"/>
                    <a:pt x="121" y="74"/>
                  </a:cubicBezTo>
                  <a:cubicBezTo>
                    <a:pt x="121" y="75"/>
                    <a:pt x="121" y="75"/>
                    <a:pt x="121" y="75"/>
                  </a:cubicBezTo>
                  <a:cubicBezTo>
                    <a:pt x="121" y="75"/>
                    <a:pt x="121" y="75"/>
                    <a:pt x="121" y="75"/>
                  </a:cubicBezTo>
                  <a:cubicBezTo>
                    <a:pt x="121" y="75"/>
                    <a:pt x="121" y="75"/>
                    <a:pt x="121" y="75"/>
                  </a:cubicBezTo>
                  <a:cubicBezTo>
                    <a:pt x="121" y="75"/>
                    <a:pt x="121" y="75"/>
                    <a:pt x="121" y="75"/>
                  </a:cubicBezTo>
                  <a:cubicBezTo>
                    <a:pt x="121" y="75"/>
                    <a:pt x="121" y="75"/>
                    <a:pt x="121" y="75"/>
                  </a:cubicBezTo>
                  <a:cubicBezTo>
                    <a:pt x="121" y="75"/>
                    <a:pt x="121" y="75"/>
                    <a:pt x="121" y="75"/>
                  </a:cubicBezTo>
                  <a:cubicBezTo>
                    <a:pt x="121" y="76"/>
                    <a:pt x="121" y="76"/>
                    <a:pt x="121" y="76"/>
                  </a:cubicBezTo>
                  <a:cubicBezTo>
                    <a:pt x="121" y="76"/>
                    <a:pt x="121" y="76"/>
                    <a:pt x="121" y="76"/>
                  </a:cubicBezTo>
                  <a:cubicBezTo>
                    <a:pt x="121" y="76"/>
                    <a:pt x="121" y="76"/>
                    <a:pt x="121" y="76"/>
                  </a:cubicBezTo>
                  <a:cubicBezTo>
                    <a:pt x="121" y="76"/>
                    <a:pt x="121" y="76"/>
                    <a:pt x="121" y="76"/>
                  </a:cubicBezTo>
                  <a:cubicBezTo>
                    <a:pt x="121" y="76"/>
                    <a:pt x="121" y="76"/>
                    <a:pt x="121" y="76"/>
                  </a:cubicBezTo>
                  <a:cubicBezTo>
                    <a:pt x="121" y="76"/>
                    <a:pt x="121" y="76"/>
                    <a:pt x="121" y="76"/>
                  </a:cubicBezTo>
                  <a:cubicBezTo>
                    <a:pt x="121" y="77"/>
                    <a:pt x="121" y="77"/>
                    <a:pt x="121" y="77"/>
                  </a:cubicBezTo>
                  <a:cubicBezTo>
                    <a:pt x="121" y="77"/>
                    <a:pt x="121" y="77"/>
                    <a:pt x="121" y="77"/>
                  </a:cubicBezTo>
                  <a:cubicBezTo>
                    <a:pt x="121" y="77"/>
                    <a:pt x="121" y="77"/>
                    <a:pt x="121" y="77"/>
                  </a:cubicBezTo>
                  <a:cubicBezTo>
                    <a:pt x="121" y="77"/>
                    <a:pt x="121" y="77"/>
                    <a:pt x="121" y="77"/>
                  </a:cubicBezTo>
                  <a:cubicBezTo>
                    <a:pt x="121" y="77"/>
                    <a:pt x="121" y="77"/>
                    <a:pt x="121" y="77"/>
                  </a:cubicBezTo>
                  <a:cubicBezTo>
                    <a:pt x="121" y="77"/>
                    <a:pt x="121" y="77"/>
                    <a:pt x="121" y="77"/>
                  </a:cubicBezTo>
                  <a:cubicBezTo>
                    <a:pt x="121" y="78"/>
                    <a:pt x="121" y="78"/>
                    <a:pt x="121" y="78"/>
                  </a:cubicBezTo>
                  <a:cubicBezTo>
                    <a:pt x="121" y="78"/>
                    <a:pt x="121" y="78"/>
                    <a:pt x="121" y="78"/>
                  </a:cubicBezTo>
                  <a:cubicBezTo>
                    <a:pt x="121" y="78"/>
                    <a:pt x="121" y="78"/>
                    <a:pt x="121" y="78"/>
                  </a:cubicBezTo>
                  <a:cubicBezTo>
                    <a:pt x="121" y="78"/>
                    <a:pt x="121" y="78"/>
                    <a:pt x="121" y="78"/>
                  </a:cubicBezTo>
                  <a:cubicBezTo>
                    <a:pt x="121" y="78"/>
                    <a:pt x="121" y="78"/>
                    <a:pt x="121" y="78"/>
                  </a:cubicBezTo>
                  <a:cubicBezTo>
                    <a:pt x="121" y="79"/>
                    <a:pt x="121" y="79"/>
                    <a:pt x="121" y="79"/>
                  </a:cubicBezTo>
                  <a:cubicBezTo>
                    <a:pt x="121" y="79"/>
                    <a:pt x="121" y="79"/>
                    <a:pt x="121" y="79"/>
                  </a:cubicBezTo>
                  <a:cubicBezTo>
                    <a:pt x="121" y="79"/>
                    <a:pt x="121" y="79"/>
                    <a:pt x="121" y="79"/>
                  </a:cubicBezTo>
                  <a:cubicBezTo>
                    <a:pt x="121" y="79"/>
                    <a:pt x="121" y="79"/>
                    <a:pt x="121" y="79"/>
                  </a:cubicBezTo>
                  <a:cubicBezTo>
                    <a:pt x="121" y="79"/>
                    <a:pt x="121" y="79"/>
                    <a:pt x="121" y="79"/>
                  </a:cubicBezTo>
                  <a:cubicBezTo>
                    <a:pt x="121" y="79"/>
                    <a:pt x="121" y="79"/>
                    <a:pt x="121" y="79"/>
                  </a:cubicBezTo>
                  <a:cubicBezTo>
                    <a:pt x="121" y="80"/>
                    <a:pt x="121" y="80"/>
                    <a:pt x="121" y="80"/>
                  </a:cubicBezTo>
                  <a:cubicBezTo>
                    <a:pt x="121" y="80"/>
                    <a:pt x="121" y="80"/>
                    <a:pt x="121" y="80"/>
                  </a:cubicBezTo>
                  <a:cubicBezTo>
                    <a:pt x="121" y="80"/>
                    <a:pt x="121" y="80"/>
                    <a:pt x="121" y="80"/>
                  </a:cubicBezTo>
                  <a:cubicBezTo>
                    <a:pt x="121" y="80"/>
                    <a:pt x="121" y="80"/>
                    <a:pt x="121" y="80"/>
                  </a:cubicBezTo>
                  <a:cubicBezTo>
                    <a:pt x="121" y="80"/>
                    <a:pt x="121" y="80"/>
                    <a:pt x="121" y="80"/>
                  </a:cubicBezTo>
                  <a:cubicBezTo>
                    <a:pt x="121" y="80"/>
                    <a:pt x="121" y="80"/>
                    <a:pt x="121" y="80"/>
                  </a:cubicBezTo>
                  <a:cubicBezTo>
                    <a:pt x="121" y="81"/>
                    <a:pt x="121" y="81"/>
                    <a:pt x="121" y="81"/>
                  </a:cubicBezTo>
                  <a:cubicBezTo>
                    <a:pt x="121" y="81"/>
                    <a:pt x="121" y="81"/>
                    <a:pt x="121" y="81"/>
                  </a:cubicBezTo>
                  <a:cubicBezTo>
                    <a:pt x="121" y="81"/>
                    <a:pt x="121" y="81"/>
                    <a:pt x="121" y="81"/>
                  </a:cubicBezTo>
                  <a:cubicBezTo>
                    <a:pt x="121" y="81"/>
                    <a:pt x="121" y="81"/>
                    <a:pt x="121" y="81"/>
                  </a:cubicBezTo>
                  <a:cubicBezTo>
                    <a:pt x="121" y="81"/>
                    <a:pt x="121" y="81"/>
                    <a:pt x="121" y="81"/>
                  </a:cubicBezTo>
                  <a:cubicBezTo>
                    <a:pt x="121" y="82"/>
                    <a:pt x="121" y="82"/>
                    <a:pt x="121" y="82"/>
                  </a:cubicBezTo>
                  <a:cubicBezTo>
                    <a:pt x="121" y="82"/>
                    <a:pt x="121" y="82"/>
                    <a:pt x="121" y="82"/>
                  </a:cubicBezTo>
                  <a:cubicBezTo>
                    <a:pt x="121" y="82"/>
                    <a:pt x="121" y="82"/>
                    <a:pt x="121" y="82"/>
                  </a:cubicBezTo>
                  <a:cubicBezTo>
                    <a:pt x="121" y="82"/>
                    <a:pt x="121" y="82"/>
                    <a:pt x="121" y="82"/>
                  </a:cubicBezTo>
                  <a:cubicBezTo>
                    <a:pt x="121" y="82"/>
                    <a:pt x="121" y="82"/>
                    <a:pt x="121" y="82"/>
                  </a:cubicBezTo>
                  <a:cubicBezTo>
                    <a:pt x="121" y="82"/>
                    <a:pt x="121" y="82"/>
                    <a:pt x="121" y="82"/>
                  </a:cubicBezTo>
                  <a:cubicBezTo>
                    <a:pt x="121" y="83"/>
                    <a:pt x="121" y="83"/>
                    <a:pt x="121" y="83"/>
                  </a:cubicBezTo>
                  <a:cubicBezTo>
                    <a:pt x="121" y="83"/>
                    <a:pt x="121" y="83"/>
                    <a:pt x="121" y="83"/>
                  </a:cubicBezTo>
                  <a:cubicBezTo>
                    <a:pt x="121" y="83"/>
                    <a:pt x="121" y="83"/>
                    <a:pt x="121" y="83"/>
                  </a:cubicBezTo>
                  <a:cubicBezTo>
                    <a:pt x="121" y="83"/>
                    <a:pt x="121" y="83"/>
                    <a:pt x="121" y="83"/>
                  </a:cubicBezTo>
                  <a:cubicBezTo>
                    <a:pt x="121" y="83"/>
                    <a:pt x="121" y="83"/>
                    <a:pt x="121" y="83"/>
                  </a:cubicBezTo>
                  <a:cubicBezTo>
                    <a:pt x="121" y="83"/>
                    <a:pt x="121" y="83"/>
                    <a:pt x="121" y="83"/>
                  </a:cubicBezTo>
                  <a:cubicBezTo>
                    <a:pt x="121" y="84"/>
                    <a:pt x="121" y="84"/>
                    <a:pt x="121" y="84"/>
                  </a:cubicBezTo>
                  <a:cubicBezTo>
                    <a:pt x="121" y="84"/>
                    <a:pt x="121" y="84"/>
                    <a:pt x="121" y="84"/>
                  </a:cubicBezTo>
                  <a:cubicBezTo>
                    <a:pt x="121" y="84"/>
                    <a:pt x="121" y="84"/>
                    <a:pt x="121" y="84"/>
                  </a:cubicBezTo>
                  <a:cubicBezTo>
                    <a:pt x="121" y="84"/>
                    <a:pt x="121" y="84"/>
                    <a:pt x="121" y="84"/>
                  </a:cubicBezTo>
                  <a:cubicBezTo>
                    <a:pt x="121" y="84"/>
                    <a:pt x="121" y="84"/>
                    <a:pt x="121" y="84"/>
                  </a:cubicBezTo>
                  <a:cubicBezTo>
                    <a:pt x="121" y="84"/>
                    <a:pt x="121" y="84"/>
                    <a:pt x="121" y="84"/>
                  </a:cubicBezTo>
                  <a:cubicBezTo>
                    <a:pt x="121" y="85"/>
                    <a:pt x="121" y="85"/>
                    <a:pt x="121" y="85"/>
                  </a:cubicBezTo>
                  <a:cubicBezTo>
                    <a:pt x="121" y="85"/>
                    <a:pt x="121" y="85"/>
                    <a:pt x="121" y="85"/>
                  </a:cubicBezTo>
                  <a:cubicBezTo>
                    <a:pt x="121" y="85"/>
                    <a:pt x="121" y="85"/>
                    <a:pt x="121" y="85"/>
                  </a:cubicBezTo>
                  <a:cubicBezTo>
                    <a:pt x="121" y="85"/>
                    <a:pt x="121" y="85"/>
                    <a:pt x="121" y="85"/>
                  </a:cubicBezTo>
                  <a:cubicBezTo>
                    <a:pt x="121" y="85"/>
                    <a:pt x="121" y="85"/>
                    <a:pt x="121" y="85"/>
                  </a:cubicBezTo>
                  <a:cubicBezTo>
                    <a:pt x="121" y="86"/>
                    <a:pt x="121" y="86"/>
                    <a:pt x="121" y="86"/>
                  </a:cubicBezTo>
                  <a:cubicBezTo>
                    <a:pt x="121" y="86"/>
                    <a:pt x="121" y="86"/>
                    <a:pt x="121" y="86"/>
                  </a:cubicBezTo>
                  <a:cubicBezTo>
                    <a:pt x="121" y="86"/>
                    <a:pt x="121" y="86"/>
                    <a:pt x="121" y="86"/>
                  </a:cubicBezTo>
                  <a:cubicBezTo>
                    <a:pt x="121" y="86"/>
                    <a:pt x="121" y="86"/>
                    <a:pt x="121" y="86"/>
                  </a:cubicBezTo>
                  <a:cubicBezTo>
                    <a:pt x="121" y="86"/>
                    <a:pt x="121" y="86"/>
                    <a:pt x="121" y="86"/>
                  </a:cubicBezTo>
                  <a:cubicBezTo>
                    <a:pt x="121" y="86"/>
                    <a:pt x="121" y="86"/>
                    <a:pt x="121" y="86"/>
                  </a:cubicBezTo>
                  <a:cubicBezTo>
                    <a:pt x="121" y="87"/>
                    <a:pt x="121" y="87"/>
                    <a:pt x="121" y="87"/>
                  </a:cubicBezTo>
                  <a:cubicBezTo>
                    <a:pt x="121" y="87"/>
                    <a:pt x="121" y="87"/>
                    <a:pt x="121" y="87"/>
                  </a:cubicBezTo>
                  <a:cubicBezTo>
                    <a:pt x="121" y="87"/>
                    <a:pt x="121" y="87"/>
                    <a:pt x="121" y="87"/>
                  </a:cubicBezTo>
                  <a:cubicBezTo>
                    <a:pt x="121" y="87"/>
                    <a:pt x="121" y="87"/>
                    <a:pt x="121" y="87"/>
                  </a:cubicBezTo>
                  <a:cubicBezTo>
                    <a:pt x="121" y="87"/>
                    <a:pt x="121" y="87"/>
                    <a:pt x="121" y="87"/>
                  </a:cubicBezTo>
                  <a:cubicBezTo>
                    <a:pt x="121" y="87"/>
                    <a:pt x="121" y="87"/>
                    <a:pt x="121" y="87"/>
                  </a:cubicBezTo>
                  <a:cubicBezTo>
                    <a:pt x="121" y="88"/>
                    <a:pt x="121" y="88"/>
                    <a:pt x="121" y="88"/>
                  </a:cubicBezTo>
                  <a:cubicBezTo>
                    <a:pt x="121" y="88"/>
                    <a:pt x="121" y="88"/>
                    <a:pt x="121" y="88"/>
                  </a:cubicBezTo>
                  <a:cubicBezTo>
                    <a:pt x="121" y="88"/>
                    <a:pt x="121" y="88"/>
                    <a:pt x="121" y="88"/>
                  </a:cubicBezTo>
                  <a:cubicBezTo>
                    <a:pt x="121" y="88"/>
                    <a:pt x="121" y="88"/>
                    <a:pt x="121" y="88"/>
                  </a:cubicBezTo>
                  <a:cubicBezTo>
                    <a:pt x="121" y="88"/>
                    <a:pt x="121" y="88"/>
                    <a:pt x="121" y="88"/>
                  </a:cubicBezTo>
                  <a:cubicBezTo>
                    <a:pt x="121" y="88"/>
                    <a:pt x="121" y="88"/>
                    <a:pt x="121" y="88"/>
                  </a:cubicBezTo>
                  <a:cubicBezTo>
                    <a:pt x="121" y="89"/>
                    <a:pt x="121" y="89"/>
                    <a:pt x="121" y="89"/>
                  </a:cubicBezTo>
                  <a:cubicBezTo>
                    <a:pt x="121" y="89"/>
                    <a:pt x="121" y="89"/>
                    <a:pt x="121" y="89"/>
                  </a:cubicBezTo>
                  <a:cubicBezTo>
                    <a:pt x="121" y="89"/>
                    <a:pt x="121" y="89"/>
                    <a:pt x="121" y="89"/>
                  </a:cubicBezTo>
                  <a:cubicBezTo>
                    <a:pt x="121" y="89"/>
                    <a:pt x="121" y="89"/>
                    <a:pt x="121" y="89"/>
                  </a:cubicBezTo>
                  <a:cubicBezTo>
                    <a:pt x="121" y="89"/>
                    <a:pt x="121" y="89"/>
                    <a:pt x="121" y="89"/>
                  </a:cubicBezTo>
                  <a:cubicBezTo>
                    <a:pt x="121" y="90"/>
                    <a:pt x="121" y="90"/>
                    <a:pt x="121" y="90"/>
                  </a:cubicBezTo>
                  <a:cubicBezTo>
                    <a:pt x="121" y="90"/>
                    <a:pt x="121" y="90"/>
                    <a:pt x="121" y="90"/>
                  </a:cubicBezTo>
                  <a:cubicBezTo>
                    <a:pt x="121" y="90"/>
                    <a:pt x="121" y="90"/>
                    <a:pt x="121" y="90"/>
                  </a:cubicBezTo>
                  <a:cubicBezTo>
                    <a:pt x="121" y="90"/>
                    <a:pt x="121" y="90"/>
                    <a:pt x="121" y="90"/>
                  </a:cubicBezTo>
                  <a:cubicBezTo>
                    <a:pt x="121" y="90"/>
                    <a:pt x="121" y="90"/>
                    <a:pt x="121" y="90"/>
                  </a:cubicBezTo>
                  <a:cubicBezTo>
                    <a:pt x="121" y="90"/>
                    <a:pt x="121" y="90"/>
                    <a:pt x="121" y="90"/>
                  </a:cubicBezTo>
                  <a:cubicBezTo>
                    <a:pt x="121" y="91"/>
                    <a:pt x="121" y="91"/>
                    <a:pt x="121" y="91"/>
                  </a:cubicBezTo>
                  <a:cubicBezTo>
                    <a:pt x="121" y="91"/>
                    <a:pt x="121" y="91"/>
                    <a:pt x="121" y="91"/>
                  </a:cubicBezTo>
                  <a:cubicBezTo>
                    <a:pt x="121" y="91"/>
                    <a:pt x="121" y="91"/>
                    <a:pt x="121" y="91"/>
                  </a:cubicBezTo>
                  <a:cubicBezTo>
                    <a:pt x="121" y="91"/>
                    <a:pt x="121" y="91"/>
                    <a:pt x="121" y="91"/>
                  </a:cubicBezTo>
                  <a:cubicBezTo>
                    <a:pt x="121" y="91"/>
                    <a:pt x="121" y="91"/>
                    <a:pt x="121" y="91"/>
                  </a:cubicBezTo>
                  <a:cubicBezTo>
                    <a:pt x="121" y="91"/>
                    <a:pt x="121" y="91"/>
                    <a:pt x="121" y="91"/>
                  </a:cubicBezTo>
                  <a:cubicBezTo>
                    <a:pt x="121" y="92"/>
                    <a:pt x="121" y="92"/>
                    <a:pt x="121" y="92"/>
                  </a:cubicBezTo>
                  <a:cubicBezTo>
                    <a:pt x="121" y="92"/>
                    <a:pt x="121" y="92"/>
                    <a:pt x="121" y="92"/>
                  </a:cubicBezTo>
                  <a:cubicBezTo>
                    <a:pt x="121" y="92"/>
                    <a:pt x="121" y="92"/>
                    <a:pt x="121" y="92"/>
                  </a:cubicBezTo>
                  <a:cubicBezTo>
                    <a:pt x="121" y="92"/>
                    <a:pt x="121" y="92"/>
                    <a:pt x="121" y="92"/>
                  </a:cubicBezTo>
                  <a:cubicBezTo>
                    <a:pt x="121" y="92"/>
                    <a:pt x="121" y="92"/>
                    <a:pt x="121" y="92"/>
                  </a:cubicBezTo>
                  <a:cubicBezTo>
                    <a:pt x="121" y="92"/>
                    <a:pt x="121" y="92"/>
                    <a:pt x="121" y="92"/>
                  </a:cubicBezTo>
                  <a:cubicBezTo>
                    <a:pt x="121" y="93"/>
                    <a:pt x="121" y="93"/>
                    <a:pt x="121" y="93"/>
                  </a:cubicBezTo>
                  <a:cubicBezTo>
                    <a:pt x="121" y="93"/>
                    <a:pt x="121" y="93"/>
                    <a:pt x="121" y="93"/>
                  </a:cubicBezTo>
                  <a:cubicBezTo>
                    <a:pt x="121" y="93"/>
                    <a:pt x="121" y="93"/>
                    <a:pt x="121" y="93"/>
                  </a:cubicBezTo>
                  <a:cubicBezTo>
                    <a:pt x="121" y="93"/>
                    <a:pt x="121" y="93"/>
                    <a:pt x="121" y="93"/>
                  </a:cubicBezTo>
                  <a:cubicBezTo>
                    <a:pt x="121" y="93"/>
                    <a:pt x="121" y="93"/>
                    <a:pt x="121" y="93"/>
                  </a:cubicBezTo>
                  <a:cubicBezTo>
                    <a:pt x="121" y="94"/>
                    <a:pt x="121" y="94"/>
                    <a:pt x="121" y="94"/>
                  </a:cubicBezTo>
                  <a:cubicBezTo>
                    <a:pt x="121" y="94"/>
                    <a:pt x="121" y="94"/>
                    <a:pt x="121" y="94"/>
                  </a:cubicBezTo>
                  <a:cubicBezTo>
                    <a:pt x="121" y="94"/>
                    <a:pt x="121" y="94"/>
                    <a:pt x="121" y="94"/>
                  </a:cubicBezTo>
                  <a:cubicBezTo>
                    <a:pt x="121" y="94"/>
                    <a:pt x="121" y="94"/>
                    <a:pt x="121" y="94"/>
                  </a:cubicBezTo>
                  <a:cubicBezTo>
                    <a:pt x="121" y="94"/>
                    <a:pt x="121" y="94"/>
                    <a:pt x="121" y="94"/>
                  </a:cubicBezTo>
                  <a:cubicBezTo>
                    <a:pt x="121" y="94"/>
                    <a:pt x="121" y="94"/>
                    <a:pt x="121" y="94"/>
                  </a:cubicBezTo>
                  <a:cubicBezTo>
                    <a:pt x="121" y="95"/>
                    <a:pt x="121" y="95"/>
                    <a:pt x="121" y="95"/>
                  </a:cubicBezTo>
                  <a:cubicBezTo>
                    <a:pt x="121" y="95"/>
                    <a:pt x="121" y="95"/>
                    <a:pt x="121" y="95"/>
                  </a:cubicBezTo>
                  <a:cubicBezTo>
                    <a:pt x="121" y="95"/>
                    <a:pt x="121" y="95"/>
                    <a:pt x="121" y="95"/>
                  </a:cubicBezTo>
                  <a:cubicBezTo>
                    <a:pt x="121" y="95"/>
                    <a:pt x="121" y="95"/>
                    <a:pt x="121" y="95"/>
                  </a:cubicBezTo>
                  <a:cubicBezTo>
                    <a:pt x="121" y="95"/>
                    <a:pt x="121" y="95"/>
                    <a:pt x="121" y="95"/>
                  </a:cubicBezTo>
                  <a:cubicBezTo>
                    <a:pt x="121" y="95"/>
                    <a:pt x="121" y="95"/>
                    <a:pt x="121" y="95"/>
                  </a:cubicBezTo>
                  <a:cubicBezTo>
                    <a:pt x="121" y="96"/>
                    <a:pt x="121" y="96"/>
                    <a:pt x="121" y="96"/>
                  </a:cubicBezTo>
                  <a:cubicBezTo>
                    <a:pt x="121" y="96"/>
                    <a:pt x="121" y="96"/>
                    <a:pt x="121" y="96"/>
                  </a:cubicBezTo>
                  <a:cubicBezTo>
                    <a:pt x="121" y="96"/>
                    <a:pt x="121" y="96"/>
                    <a:pt x="121" y="96"/>
                  </a:cubicBezTo>
                  <a:cubicBezTo>
                    <a:pt x="121" y="96"/>
                    <a:pt x="121" y="96"/>
                    <a:pt x="121" y="96"/>
                  </a:cubicBezTo>
                  <a:cubicBezTo>
                    <a:pt x="121" y="96"/>
                    <a:pt x="121" y="96"/>
                    <a:pt x="121" y="96"/>
                  </a:cubicBezTo>
                  <a:cubicBezTo>
                    <a:pt x="121" y="96"/>
                    <a:pt x="121" y="96"/>
                    <a:pt x="121" y="96"/>
                  </a:cubicBezTo>
                  <a:cubicBezTo>
                    <a:pt x="121" y="97"/>
                    <a:pt x="121" y="97"/>
                    <a:pt x="121" y="97"/>
                  </a:cubicBezTo>
                  <a:cubicBezTo>
                    <a:pt x="121" y="97"/>
                    <a:pt x="121" y="97"/>
                    <a:pt x="121" y="97"/>
                  </a:cubicBezTo>
                  <a:cubicBezTo>
                    <a:pt x="121" y="97"/>
                    <a:pt x="121" y="97"/>
                    <a:pt x="121" y="97"/>
                  </a:cubicBezTo>
                  <a:cubicBezTo>
                    <a:pt x="121" y="97"/>
                    <a:pt x="121" y="97"/>
                    <a:pt x="121" y="97"/>
                  </a:cubicBezTo>
                  <a:cubicBezTo>
                    <a:pt x="121" y="100"/>
                    <a:pt x="122" y="103"/>
                    <a:pt x="123" y="106"/>
                  </a:cubicBezTo>
                  <a:cubicBezTo>
                    <a:pt x="123" y="107"/>
                    <a:pt x="124" y="107"/>
                    <a:pt x="124" y="108"/>
                  </a:cubicBezTo>
                  <a:cubicBezTo>
                    <a:pt x="107" y="118"/>
                    <a:pt x="107" y="118"/>
                    <a:pt x="107" y="118"/>
                  </a:cubicBezTo>
                  <a:cubicBezTo>
                    <a:pt x="100" y="112"/>
                    <a:pt x="94" y="106"/>
                    <a:pt x="89" y="101"/>
                  </a:cubicBezTo>
                  <a:cubicBezTo>
                    <a:pt x="84" y="95"/>
                    <a:pt x="79" y="89"/>
                    <a:pt x="74" y="83"/>
                  </a:cubicBezTo>
                  <a:cubicBezTo>
                    <a:pt x="0" y="100"/>
                    <a:pt x="0" y="100"/>
                    <a:pt x="0" y="100"/>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2"/>
                    <a:pt x="0" y="122"/>
                    <a:pt x="0" y="122"/>
                  </a:cubicBezTo>
                  <a:cubicBezTo>
                    <a:pt x="0" y="122"/>
                    <a:pt x="0" y="122"/>
                    <a:pt x="0" y="122"/>
                  </a:cubicBezTo>
                  <a:cubicBezTo>
                    <a:pt x="0" y="122"/>
                    <a:pt x="0" y="122"/>
                    <a:pt x="0" y="122"/>
                  </a:cubicBezTo>
                  <a:cubicBezTo>
                    <a:pt x="0" y="122"/>
                    <a:pt x="0" y="122"/>
                    <a:pt x="0" y="122"/>
                  </a:cubicBezTo>
                  <a:cubicBezTo>
                    <a:pt x="0" y="122"/>
                    <a:pt x="0" y="122"/>
                    <a:pt x="0" y="122"/>
                  </a:cubicBezTo>
                  <a:cubicBezTo>
                    <a:pt x="0" y="122"/>
                    <a:pt x="0" y="122"/>
                    <a:pt x="0" y="122"/>
                  </a:cubicBezTo>
                  <a:cubicBezTo>
                    <a:pt x="0" y="122"/>
                    <a:pt x="0" y="122"/>
                    <a:pt x="0" y="122"/>
                  </a:cubicBezTo>
                  <a:cubicBezTo>
                    <a:pt x="0" y="122"/>
                    <a:pt x="0" y="122"/>
                    <a:pt x="0" y="122"/>
                  </a:cubicBezTo>
                  <a:cubicBezTo>
                    <a:pt x="0" y="122"/>
                    <a:pt x="0" y="122"/>
                    <a:pt x="0" y="122"/>
                  </a:cubicBezTo>
                  <a:cubicBezTo>
                    <a:pt x="0" y="122"/>
                    <a:pt x="0" y="122"/>
                    <a:pt x="0" y="122"/>
                  </a:cubicBezTo>
                  <a:cubicBezTo>
                    <a:pt x="0" y="122"/>
                    <a:pt x="0" y="122"/>
                    <a:pt x="0" y="122"/>
                  </a:cubicBezTo>
                  <a:cubicBezTo>
                    <a:pt x="0" y="122"/>
                    <a:pt x="0" y="122"/>
                    <a:pt x="0" y="122"/>
                  </a:cubicBezTo>
                  <a:cubicBezTo>
                    <a:pt x="0" y="123"/>
                    <a:pt x="0" y="123"/>
                    <a:pt x="0" y="123"/>
                  </a:cubicBezTo>
                  <a:cubicBezTo>
                    <a:pt x="0" y="123"/>
                    <a:pt x="0" y="123"/>
                    <a:pt x="0" y="123"/>
                  </a:cubicBezTo>
                  <a:cubicBezTo>
                    <a:pt x="0" y="123"/>
                    <a:pt x="0" y="123"/>
                    <a:pt x="0" y="123"/>
                  </a:cubicBezTo>
                  <a:cubicBezTo>
                    <a:pt x="0" y="123"/>
                    <a:pt x="0" y="123"/>
                    <a:pt x="0" y="123"/>
                  </a:cubicBezTo>
                  <a:cubicBezTo>
                    <a:pt x="0" y="123"/>
                    <a:pt x="0" y="123"/>
                    <a:pt x="0" y="123"/>
                  </a:cubicBezTo>
                  <a:cubicBezTo>
                    <a:pt x="0" y="123"/>
                    <a:pt x="0" y="123"/>
                    <a:pt x="0" y="123"/>
                  </a:cubicBezTo>
                  <a:cubicBezTo>
                    <a:pt x="0" y="123"/>
                    <a:pt x="0" y="123"/>
                    <a:pt x="0" y="123"/>
                  </a:cubicBezTo>
                  <a:cubicBezTo>
                    <a:pt x="0" y="123"/>
                    <a:pt x="0" y="123"/>
                    <a:pt x="0" y="123"/>
                  </a:cubicBezTo>
                  <a:cubicBezTo>
                    <a:pt x="0" y="123"/>
                    <a:pt x="0" y="123"/>
                    <a:pt x="0" y="123"/>
                  </a:cubicBezTo>
                  <a:cubicBezTo>
                    <a:pt x="0" y="123"/>
                    <a:pt x="0" y="123"/>
                    <a:pt x="0" y="123"/>
                  </a:cubicBezTo>
                  <a:cubicBezTo>
                    <a:pt x="0" y="123"/>
                    <a:pt x="0" y="123"/>
                    <a:pt x="0" y="123"/>
                  </a:cubicBezTo>
                  <a:cubicBezTo>
                    <a:pt x="0" y="123"/>
                    <a:pt x="0" y="123"/>
                    <a:pt x="0" y="123"/>
                  </a:cubicBezTo>
                  <a:cubicBezTo>
                    <a:pt x="0" y="124"/>
                    <a:pt x="0" y="124"/>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0" y="125"/>
                    <a:pt x="0" y="125"/>
                    <a:pt x="0" y="125"/>
                  </a:cubicBezTo>
                  <a:cubicBezTo>
                    <a:pt x="0" y="125"/>
                    <a:pt x="0" y="125"/>
                    <a:pt x="0" y="125"/>
                  </a:cubicBezTo>
                  <a:cubicBezTo>
                    <a:pt x="0" y="125"/>
                    <a:pt x="0" y="125"/>
                    <a:pt x="0" y="125"/>
                  </a:cubicBezTo>
                  <a:cubicBezTo>
                    <a:pt x="0" y="125"/>
                    <a:pt x="0" y="125"/>
                    <a:pt x="0" y="125"/>
                  </a:cubicBezTo>
                  <a:cubicBezTo>
                    <a:pt x="0" y="125"/>
                    <a:pt x="0" y="125"/>
                    <a:pt x="0" y="125"/>
                  </a:cubicBezTo>
                  <a:cubicBezTo>
                    <a:pt x="0" y="125"/>
                    <a:pt x="0" y="125"/>
                    <a:pt x="0" y="125"/>
                  </a:cubicBezTo>
                  <a:cubicBezTo>
                    <a:pt x="0" y="125"/>
                    <a:pt x="0" y="125"/>
                    <a:pt x="0" y="125"/>
                  </a:cubicBezTo>
                  <a:cubicBezTo>
                    <a:pt x="0" y="125"/>
                    <a:pt x="0" y="125"/>
                    <a:pt x="0" y="125"/>
                  </a:cubicBezTo>
                  <a:cubicBezTo>
                    <a:pt x="0" y="125"/>
                    <a:pt x="0" y="125"/>
                    <a:pt x="0" y="125"/>
                  </a:cubicBezTo>
                  <a:cubicBezTo>
                    <a:pt x="0" y="125"/>
                    <a:pt x="0" y="125"/>
                    <a:pt x="0" y="125"/>
                  </a:cubicBezTo>
                  <a:cubicBezTo>
                    <a:pt x="0" y="126"/>
                    <a:pt x="0" y="126"/>
                    <a:pt x="0" y="126"/>
                  </a:cubicBezTo>
                  <a:cubicBezTo>
                    <a:pt x="0" y="126"/>
                    <a:pt x="0" y="126"/>
                    <a:pt x="0" y="126"/>
                  </a:cubicBezTo>
                  <a:cubicBezTo>
                    <a:pt x="0" y="126"/>
                    <a:pt x="0" y="126"/>
                    <a:pt x="0" y="126"/>
                  </a:cubicBezTo>
                  <a:cubicBezTo>
                    <a:pt x="0" y="126"/>
                    <a:pt x="0" y="126"/>
                    <a:pt x="0" y="126"/>
                  </a:cubicBezTo>
                  <a:cubicBezTo>
                    <a:pt x="0" y="126"/>
                    <a:pt x="0" y="126"/>
                    <a:pt x="0" y="126"/>
                  </a:cubicBezTo>
                  <a:cubicBezTo>
                    <a:pt x="0" y="126"/>
                    <a:pt x="0" y="126"/>
                    <a:pt x="0" y="126"/>
                  </a:cubicBezTo>
                  <a:cubicBezTo>
                    <a:pt x="0" y="126"/>
                    <a:pt x="0" y="126"/>
                    <a:pt x="0" y="126"/>
                  </a:cubicBezTo>
                  <a:cubicBezTo>
                    <a:pt x="0" y="126"/>
                    <a:pt x="0" y="126"/>
                    <a:pt x="0" y="126"/>
                  </a:cubicBezTo>
                  <a:cubicBezTo>
                    <a:pt x="0" y="126"/>
                    <a:pt x="0" y="126"/>
                    <a:pt x="0" y="126"/>
                  </a:cubicBezTo>
                  <a:cubicBezTo>
                    <a:pt x="0" y="126"/>
                    <a:pt x="0" y="126"/>
                    <a:pt x="0" y="126"/>
                  </a:cubicBezTo>
                  <a:cubicBezTo>
                    <a:pt x="0" y="126"/>
                    <a:pt x="0" y="126"/>
                    <a:pt x="0" y="126"/>
                  </a:cubicBezTo>
                  <a:cubicBezTo>
                    <a:pt x="0" y="126"/>
                    <a:pt x="0" y="126"/>
                    <a:pt x="0" y="126"/>
                  </a:cubicBezTo>
                  <a:cubicBezTo>
                    <a:pt x="0" y="127"/>
                    <a:pt x="0" y="127"/>
                    <a:pt x="0" y="127"/>
                  </a:cubicBezTo>
                  <a:cubicBezTo>
                    <a:pt x="0" y="127"/>
                    <a:pt x="0" y="127"/>
                    <a:pt x="0" y="127"/>
                  </a:cubicBezTo>
                  <a:cubicBezTo>
                    <a:pt x="0" y="127"/>
                    <a:pt x="0" y="127"/>
                    <a:pt x="0" y="127"/>
                  </a:cubicBezTo>
                  <a:cubicBezTo>
                    <a:pt x="0" y="127"/>
                    <a:pt x="0" y="127"/>
                    <a:pt x="0" y="127"/>
                  </a:cubicBezTo>
                  <a:cubicBezTo>
                    <a:pt x="0" y="127"/>
                    <a:pt x="0" y="127"/>
                    <a:pt x="0" y="127"/>
                  </a:cubicBezTo>
                  <a:cubicBezTo>
                    <a:pt x="0" y="127"/>
                    <a:pt x="0" y="127"/>
                    <a:pt x="0" y="127"/>
                  </a:cubicBezTo>
                  <a:cubicBezTo>
                    <a:pt x="0" y="127"/>
                    <a:pt x="0" y="127"/>
                    <a:pt x="0" y="127"/>
                  </a:cubicBezTo>
                  <a:cubicBezTo>
                    <a:pt x="0" y="127"/>
                    <a:pt x="0" y="127"/>
                    <a:pt x="0" y="127"/>
                  </a:cubicBezTo>
                  <a:cubicBezTo>
                    <a:pt x="0" y="127"/>
                    <a:pt x="0" y="127"/>
                    <a:pt x="0" y="127"/>
                  </a:cubicBezTo>
                  <a:cubicBezTo>
                    <a:pt x="0" y="127"/>
                    <a:pt x="0" y="127"/>
                    <a:pt x="0" y="127"/>
                  </a:cubicBezTo>
                  <a:cubicBezTo>
                    <a:pt x="0" y="127"/>
                    <a:pt x="0" y="127"/>
                    <a:pt x="0" y="127"/>
                  </a:cubicBezTo>
                  <a:cubicBezTo>
                    <a:pt x="0" y="127"/>
                    <a:pt x="0" y="127"/>
                    <a:pt x="0" y="127"/>
                  </a:cubicBezTo>
                  <a:cubicBezTo>
                    <a:pt x="0" y="128"/>
                    <a:pt x="0" y="128"/>
                    <a:pt x="0" y="128"/>
                  </a:cubicBezTo>
                  <a:cubicBezTo>
                    <a:pt x="0" y="128"/>
                    <a:pt x="0" y="128"/>
                    <a:pt x="0" y="128"/>
                  </a:cubicBezTo>
                  <a:cubicBezTo>
                    <a:pt x="0" y="128"/>
                    <a:pt x="0" y="128"/>
                    <a:pt x="0" y="128"/>
                  </a:cubicBezTo>
                  <a:cubicBezTo>
                    <a:pt x="0" y="128"/>
                    <a:pt x="0" y="128"/>
                    <a:pt x="0" y="128"/>
                  </a:cubicBezTo>
                  <a:cubicBezTo>
                    <a:pt x="0" y="128"/>
                    <a:pt x="0" y="128"/>
                    <a:pt x="0" y="128"/>
                  </a:cubicBezTo>
                  <a:cubicBezTo>
                    <a:pt x="0" y="128"/>
                    <a:pt x="0" y="128"/>
                    <a:pt x="0" y="128"/>
                  </a:cubicBezTo>
                  <a:cubicBezTo>
                    <a:pt x="0" y="128"/>
                    <a:pt x="0" y="128"/>
                    <a:pt x="0" y="128"/>
                  </a:cubicBezTo>
                  <a:cubicBezTo>
                    <a:pt x="0" y="128"/>
                    <a:pt x="0" y="128"/>
                    <a:pt x="0" y="128"/>
                  </a:cubicBezTo>
                  <a:cubicBezTo>
                    <a:pt x="0" y="128"/>
                    <a:pt x="0" y="128"/>
                    <a:pt x="0" y="128"/>
                  </a:cubicBezTo>
                  <a:cubicBezTo>
                    <a:pt x="0" y="128"/>
                    <a:pt x="0" y="128"/>
                    <a:pt x="0" y="128"/>
                  </a:cubicBezTo>
                  <a:cubicBezTo>
                    <a:pt x="0" y="128"/>
                    <a:pt x="0" y="128"/>
                    <a:pt x="0" y="128"/>
                  </a:cubicBezTo>
                  <a:cubicBezTo>
                    <a:pt x="0" y="128"/>
                    <a:pt x="0" y="128"/>
                    <a:pt x="0" y="128"/>
                  </a:cubicBezTo>
                  <a:cubicBezTo>
                    <a:pt x="0" y="129"/>
                    <a:pt x="0" y="129"/>
                    <a:pt x="0" y="129"/>
                  </a:cubicBezTo>
                  <a:cubicBezTo>
                    <a:pt x="0" y="129"/>
                    <a:pt x="0" y="129"/>
                    <a:pt x="0" y="129"/>
                  </a:cubicBezTo>
                  <a:cubicBezTo>
                    <a:pt x="0" y="129"/>
                    <a:pt x="0" y="129"/>
                    <a:pt x="0" y="129"/>
                  </a:cubicBezTo>
                  <a:cubicBezTo>
                    <a:pt x="0" y="129"/>
                    <a:pt x="0" y="129"/>
                    <a:pt x="0" y="129"/>
                  </a:cubicBezTo>
                  <a:cubicBezTo>
                    <a:pt x="0" y="129"/>
                    <a:pt x="0" y="129"/>
                    <a:pt x="0" y="129"/>
                  </a:cubicBezTo>
                  <a:cubicBezTo>
                    <a:pt x="0" y="129"/>
                    <a:pt x="0" y="129"/>
                    <a:pt x="0" y="129"/>
                  </a:cubicBezTo>
                  <a:cubicBezTo>
                    <a:pt x="0" y="129"/>
                    <a:pt x="0" y="129"/>
                    <a:pt x="0" y="129"/>
                  </a:cubicBezTo>
                  <a:cubicBezTo>
                    <a:pt x="0" y="129"/>
                    <a:pt x="0" y="129"/>
                    <a:pt x="0" y="129"/>
                  </a:cubicBezTo>
                  <a:cubicBezTo>
                    <a:pt x="0" y="129"/>
                    <a:pt x="0" y="129"/>
                    <a:pt x="0" y="129"/>
                  </a:cubicBezTo>
                  <a:cubicBezTo>
                    <a:pt x="0" y="129"/>
                    <a:pt x="0" y="129"/>
                    <a:pt x="0" y="129"/>
                  </a:cubicBezTo>
                  <a:cubicBezTo>
                    <a:pt x="0" y="130"/>
                    <a:pt x="0" y="130"/>
                    <a:pt x="0" y="130"/>
                  </a:cubicBezTo>
                  <a:cubicBezTo>
                    <a:pt x="0" y="130"/>
                    <a:pt x="0" y="130"/>
                    <a:pt x="0" y="130"/>
                  </a:cubicBezTo>
                  <a:cubicBezTo>
                    <a:pt x="0" y="130"/>
                    <a:pt x="0" y="130"/>
                    <a:pt x="0" y="130"/>
                  </a:cubicBezTo>
                  <a:cubicBezTo>
                    <a:pt x="0" y="130"/>
                    <a:pt x="0" y="130"/>
                    <a:pt x="0" y="130"/>
                  </a:cubicBezTo>
                  <a:cubicBezTo>
                    <a:pt x="0" y="130"/>
                    <a:pt x="0" y="130"/>
                    <a:pt x="0" y="130"/>
                  </a:cubicBezTo>
                  <a:cubicBezTo>
                    <a:pt x="0" y="130"/>
                    <a:pt x="0" y="130"/>
                    <a:pt x="0" y="130"/>
                  </a:cubicBezTo>
                  <a:cubicBezTo>
                    <a:pt x="0" y="130"/>
                    <a:pt x="0" y="130"/>
                    <a:pt x="0" y="130"/>
                  </a:cubicBezTo>
                  <a:cubicBezTo>
                    <a:pt x="0" y="130"/>
                    <a:pt x="0" y="130"/>
                    <a:pt x="0" y="130"/>
                  </a:cubicBezTo>
                  <a:cubicBezTo>
                    <a:pt x="0" y="130"/>
                    <a:pt x="0" y="130"/>
                    <a:pt x="0" y="130"/>
                  </a:cubicBezTo>
                  <a:cubicBezTo>
                    <a:pt x="0" y="130"/>
                    <a:pt x="0" y="130"/>
                    <a:pt x="0" y="130"/>
                  </a:cubicBezTo>
                  <a:cubicBezTo>
                    <a:pt x="0" y="130"/>
                    <a:pt x="0" y="130"/>
                    <a:pt x="0" y="130"/>
                  </a:cubicBezTo>
                  <a:cubicBezTo>
                    <a:pt x="0" y="130"/>
                    <a:pt x="0" y="130"/>
                    <a:pt x="0" y="130"/>
                  </a:cubicBezTo>
                  <a:cubicBezTo>
                    <a:pt x="0" y="131"/>
                    <a:pt x="0" y="131"/>
                    <a:pt x="0" y="131"/>
                  </a:cubicBezTo>
                  <a:cubicBezTo>
                    <a:pt x="0" y="131"/>
                    <a:pt x="0" y="131"/>
                    <a:pt x="0" y="131"/>
                  </a:cubicBezTo>
                  <a:cubicBezTo>
                    <a:pt x="0" y="131"/>
                    <a:pt x="0" y="131"/>
                    <a:pt x="0" y="131"/>
                  </a:cubicBezTo>
                  <a:cubicBezTo>
                    <a:pt x="0" y="131"/>
                    <a:pt x="0" y="131"/>
                    <a:pt x="0" y="131"/>
                  </a:cubicBezTo>
                  <a:cubicBezTo>
                    <a:pt x="0" y="131"/>
                    <a:pt x="0" y="131"/>
                    <a:pt x="0" y="131"/>
                  </a:cubicBezTo>
                  <a:cubicBezTo>
                    <a:pt x="0" y="131"/>
                    <a:pt x="0" y="131"/>
                    <a:pt x="0" y="131"/>
                  </a:cubicBezTo>
                  <a:cubicBezTo>
                    <a:pt x="0" y="131"/>
                    <a:pt x="0" y="131"/>
                    <a:pt x="0" y="131"/>
                  </a:cubicBezTo>
                  <a:cubicBezTo>
                    <a:pt x="0" y="131"/>
                    <a:pt x="0" y="131"/>
                    <a:pt x="0" y="131"/>
                  </a:cubicBezTo>
                  <a:cubicBezTo>
                    <a:pt x="0" y="131"/>
                    <a:pt x="0" y="131"/>
                    <a:pt x="0" y="131"/>
                  </a:cubicBezTo>
                  <a:cubicBezTo>
                    <a:pt x="0" y="131"/>
                    <a:pt x="0" y="131"/>
                    <a:pt x="0" y="131"/>
                  </a:cubicBezTo>
                  <a:cubicBezTo>
                    <a:pt x="0" y="131"/>
                    <a:pt x="0" y="131"/>
                    <a:pt x="0" y="131"/>
                  </a:cubicBezTo>
                  <a:cubicBezTo>
                    <a:pt x="0" y="131"/>
                    <a:pt x="0" y="131"/>
                    <a:pt x="0" y="131"/>
                  </a:cubicBezTo>
                  <a:cubicBezTo>
                    <a:pt x="0" y="132"/>
                    <a:pt x="0" y="132"/>
                    <a:pt x="0" y="132"/>
                  </a:cubicBezTo>
                  <a:cubicBezTo>
                    <a:pt x="0" y="132"/>
                    <a:pt x="0" y="132"/>
                    <a:pt x="0" y="132"/>
                  </a:cubicBezTo>
                  <a:cubicBezTo>
                    <a:pt x="0" y="132"/>
                    <a:pt x="0" y="132"/>
                    <a:pt x="0" y="132"/>
                  </a:cubicBezTo>
                  <a:cubicBezTo>
                    <a:pt x="0" y="132"/>
                    <a:pt x="0" y="132"/>
                    <a:pt x="0" y="132"/>
                  </a:cubicBezTo>
                  <a:cubicBezTo>
                    <a:pt x="0" y="132"/>
                    <a:pt x="0" y="132"/>
                    <a:pt x="0" y="132"/>
                  </a:cubicBezTo>
                  <a:cubicBezTo>
                    <a:pt x="0" y="132"/>
                    <a:pt x="0" y="132"/>
                    <a:pt x="0" y="132"/>
                  </a:cubicBezTo>
                  <a:cubicBezTo>
                    <a:pt x="0" y="132"/>
                    <a:pt x="0" y="132"/>
                    <a:pt x="0" y="132"/>
                  </a:cubicBezTo>
                  <a:cubicBezTo>
                    <a:pt x="0" y="132"/>
                    <a:pt x="0" y="132"/>
                    <a:pt x="0" y="132"/>
                  </a:cubicBezTo>
                  <a:cubicBezTo>
                    <a:pt x="0" y="132"/>
                    <a:pt x="0" y="132"/>
                    <a:pt x="0" y="132"/>
                  </a:cubicBezTo>
                  <a:cubicBezTo>
                    <a:pt x="0" y="132"/>
                    <a:pt x="0" y="132"/>
                    <a:pt x="0" y="132"/>
                  </a:cubicBezTo>
                  <a:cubicBezTo>
                    <a:pt x="0" y="132"/>
                    <a:pt x="0" y="132"/>
                    <a:pt x="0" y="132"/>
                  </a:cubicBezTo>
                  <a:cubicBezTo>
                    <a:pt x="0" y="133"/>
                    <a:pt x="0" y="133"/>
                    <a:pt x="0" y="133"/>
                  </a:cubicBezTo>
                  <a:cubicBezTo>
                    <a:pt x="0" y="133"/>
                    <a:pt x="0" y="133"/>
                    <a:pt x="0" y="133"/>
                  </a:cubicBezTo>
                  <a:cubicBezTo>
                    <a:pt x="0" y="133"/>
                    <a:pt x="0" y="133"/>
                    <a:pt x="0" y="133"/>
                  </a:cubicBezTo>
                  <a:cubicBezTo>
                    <a:pt x="0" y="133"/>
                    <a:pt x="0" y="133"/>
                    <a:pt x="0" y="133"/>
                  </a:cubicBezTo>
                  <a:cubicBezTo>
                    <a:pt x="0" y="133"/>
                    <a:pt x="0" y="133"/>
                    <a:pt x="0" y="133"/>
                  </a:cubicBezTo>
                  <a:cubicBezTo>
                    <a:pt x="0" y="133"/>
                    <a:pt x="0" y="133"/>
                    <a:pt x="0" y="133"/>
                  </a:cubicBezTo>
                  <a:cubicBezTo>
                    <a:pt x="0" y="133"/>
                    <a:pt x="0" y="133"/>
                    <a:pt x="0" y="133"/>
                  </a:cubicBezTo>
                  <a:cubicBezTo>
                    <a:pt x="0" y="133"/>
                    <a:pt x="0" y="133"/>
                    <a:pt x="0" y="133"/>
                  </a:cubicBezTo>
                  <a:cubicBezTo>
                    <a:pt x="0" y="133"/>
                    <a:pt x="0" y="133"/>
                    <a:pt x="0" y="133"/>
                  </a:cubicBezTo>
                  <a:cubicBezTo>
                    <a:pt x="0" y="133"/>
                    <a:pt x="0" y="133"/>
                    <a:pt x="0" y="133"/>
                  </a:cubicBezTo>
                  <a:cubicBezTo>
                    <a:pt x="0" y="133"/>
                    <a:pt x="0" y="133"/>
                    <a:pt x="0" y="133"/>
                  </a:cubicBezTo>
                  <a:cubicBezTo>
                    <a:pt x="0" y="134"/>
                    <a:pt x="0" y="134"/>
                    <a:pt x="0" y="134"/>
                  </a:cubicBezTo>
                  <a:cubicBezTo>
                    <a:pt x="0" y="134"/>
                    <a:pt x="0" y="134"/>
                    <a:pt x="0" y="134"/>
                  </a:cubicBezTo>
                  <a:cubicBezTo>
                    <a:pt x="0" y="134"/>
                    <a:pt x="0" y="134"/>
                    <a:pt x="0" y="134"/>
                  </a:cubicBezTo>
                  <a:cubicBezTo>
                    <a:pt x="0" y="134"/>
                    <a:pt x="0" y="134"/>
                    <a:pt x="0" y="134"/>
                  </a:cubicBezTo>
                  <a:cubicBezTo>
                    <a:pt x="0" y="134"/>
                    <a:pt x="0" y="134"/>
                    <a:pt x="0" y="134"/>
                  </a:cubicBezTo>
                  <a:cubicBezTo>
                    <a:pt x="0" y="134"/>
                    <a:pt x="0" y="134"/>
                    <a:pt x="0" y="134"/>
                  </a:cubicBezTo>
                  <a:cubicBezTo>
                    <a:pt x="0" y="134"/>
                    <a:pt x="0" y="134"/>
                    <a:pt x="0" y="134"/>
                  </a:cubicBezTo>
                  <a:cubicBezTo>
                    <a:pt x="0" y="134"/>
                    <a:pt x="0" y="134"/>
                    <a:pt x="0" y="134"/>
                  </a:cubicBezTo>
                  <a:cubicBezTo>
                    <a:pt x="0" y="134"/>
                    <a:pt x="0" y="134"/>
                    <a:pt x="0" y="134"/>
                  </a:cubicBezTo>
                  <a:cubicBezTo>
                    <a:pt x="0" y="134"/>
                    <a:pt x="0" y="134"/>
                    <a:pt x="0" y="134"/>
                  </a:cubicBezTo>
                  <a:cubicBezTo>
                    <a:pt x="0" y="134"/>
                    <a:pt x="0" y="134"/>
                    <a:pt x="0" y="134"/>
                  </a:cubicBezTo>
                  <a:cubicBezTo>
                    <a:pt x="0" y="134"/>
                    <a:pt x="0" y="134"/>
                    <a:pt x="0" y="134"/>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5"/>
                    <a:pt x="0" y="135"/>
                    <a:pt x="0" y="135"/>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7"/>
                    <a:pt x="0" y="137"/>
                    <a:pt x="0" y="137"/>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0"/>
                    <a:pt x="0" y="140"/>
                    <a:pt x="0" y="140"/>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1"/>
                    <a:pt x="0" y="141"/>
                    <a:pt x="0" y="141"/>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2"/>
                    <a:pt x="0" y="142"/>
                    <a:pt x="0" y="142"/>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3"/>
                    <a:pt x="0" y="143"/>
                    <a:pt x="0" y="143"/>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4"/>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6" y="153"/>
                    <a:pt x="13" y="160"/>
                    <a:pt x="20" y="167"/>
                  </a:cubicBezTo>
                  <a:cubicBezTo>
                    <a:pt x="18" y="169"/>
                    <a:pt x="18" y="169"/>
                    <a:pt x="18" y="169"/>
                  </a:cubicBezTo>
                  <a:cubicBezTo>
                    <a:pt x="18" y="169"/>
                    <a:pt x="18" y="169"/>
                    <a:pt x="18" y="169"/>
                  </a:cubicBezTo>
                  <a:cubicBezTo>
                    <a:pt x="18" y="169"/>
                    <a:pt x="18" y="169"/>
                    <a:pt x="18" y="169"/>
                  </a:cubicBezTo>
                  <a:cubicBezTo>
                    <a:pt x="18" y="169"/>
                    <a:pt x="18" y="169"/>
                    <a:pt x="18" y="169"/>
                  </a:cubicBezTo>
                  <a:cubicBezTo>
                    <a:pt x="18" y="169"/>
                    <a:pt x="18" y="169"/>
                    <a:pt x="18" y="169"/>
                  </a:cubicBezTo>
                  <a:cubicBezTo>
                    <a:pt x="18" y="169"/>
                    <a:pt x="18" y="169"/>
                    <a:pt x="18" y="169"/>
                  </a:cubicBezTo>
                  <a:cubicBezTo>
                    <a:pt x="18" y="170"/>
                    <a:pt x="18" y="170"/>
                    <a:pt x="18" y="170"/>
                  </a:cubicBezTo>
                  <a:cubicBezTo>
                    <a:pt x="18" y="170"/>
                    <a:pt x="18" y="170"/>
                    <a:pt x="18" y="170"/>
                  </a:cubicBezTo>
                  <a:cubicBezTo>
                    <a:pt x="18" y="170"/>
                    <a:pt x="18" y="170"/>
                    <a:pt x="18" y="170"/>
                  </a:cubicBezTo>
                  <a:cubicBezTo>
                    <a:pt x="18" y="170"/>
                    <a:pt x="18" y="170"/>
                    <a:pt x="18" y="170"/>
                  </a:cubicBezTo>
                  <a:cubicBezTo>
                    <a:pt x="18" y="170"/>
                    <a:pt x="18" y="170"/>
                    <a:pt x="18" y="170"/>
                  </a:cubicBezTo>
                  <a:cubicBezTo>
                    <a:pt x="18" y="170"/>
                    <a:pt x="18" y="170"/>
                    <a:pt x="18" y="170"/>
                  </a:cubicBezTo>
                  <a:cubicBezTo>
                    <a:pt x="18" y="170"/>
                    <a:pt x="18" y="170"/>
                    <a:pt x="18" y="170"/>
                  </a:cubicBezTo>
                  <a:cubicBezTo>
                    <a:pt x="18" y="170"/>
                    <a:pt x="18" y="170"/>
                    <a:pt x="18" y="170"/>
                  </a:cubicBezTo>
                  <a:cubicBezTo>
                    <a:pt x="18" y="170"/>
                    <a:pt x="18" y="170"/>
                    <a:pt x="18" y="170"/>
                  </a:cubicBezTo>
                  <a:cubicBezTo>
                    <a:pt x="18" y="170"/>
                    <a:pt x="18" y="170"/>
                    <a:pt x="18" y="170"/>
                  </a:cubicBezTo>
                  <a:cubicBezTo>
                    <a:pt x="18" y="170"/>
                    <a:pt x="18" y="170"/>
                    <a:pt x="18" y="170"/>
                  </a:cubicBezTo>
                  <a:cubicBezTo>
                    <a:pt x="18" y="170"/>
                    <a:pt x="18" y="170"/>
                    <a:pt x="18" y="170"/>
                  </a:cubicBezTo>
                  <a:cubicBezTo>
                    <a:pt x="18" y="171"/>
                    <a:pt x="18" y="171"/>
                    <a:pt x="18" y="171"/>
                  </a:cubicBezTo>
                  <a:cubicBezTo>
                    <a:pt x="18" y="171"/>
                    <a:pt x="18" y="171"/>
                    <a:pt x="18" y="171"/>
                  </a:cubicBezTo>
                  <a:cubicBezTo>
                    <a:pt x="18" y="171"/>
                    <a:pt x="18" y="171"/>
                    <a:pt x="18" y="171"/>
                  </a:cubicBezTo>
                  <a:cubicBezTo>
                    <a:pt x="18" y="171"/>
                    <a:pt x="18" y="171"/>
                    <a:pt x="18" y="171"/>
                  </a:cubicBezTo>
                  <a:cubicBezTo>
                    <a:pt x="18" y="171"/>
                    <a:pt x="18" y="171"/>
                    <a:pt x="18" y="171"/>
                  </a:cubicBezTo>
                  <a:cubicBezTo>
                    <a:pt x="18" y="171"/>
                    <a:pt x="18" y="171"/>
                    <a:pt x="18" y="171"/>
                  </a:cubicBezTo>
                  <a:cubicBezTo>
                    <a:pt x="18" y="171"/>
                    <a:pt x="18" y="171"/>
                    <a:pt x="18" y="171"/>
                  </a:cubicBezTo>
                  <a:cubicBezTo>
                    <a:pt x="18" y="171"/>
                    <a:pt x="18" y="171"/>
                    <a:pt x="18" y="171"/>
                  </a:cubicBezTo>
                  <a:cubicBezTo>
                    <a:pt x="18" y="171"/>
                    <a:pt x="18" y="171"/>
                    <a:pt x="18" y="171"/>
                  </a:cubicBezTo>
                  <a:cubicBezTo>
                    <a:pt x="18" y="171"/>
                    <a:pt x="18" y="171"/>
                    <a:pt x="18" y="171"/>
                  </a:cubicBezTo>
                  <a:cubicBezTo>
                    <a:pt x="18" y="171"/>
                    <a:pt x="18" y="171"/>
                    <a:pt x="18" y="171"/>
                  </a:cubicBezTo>
                  <a:cubicBezTo>
                    <a:pt x="18" y="172"/>
                    <a:pt x="18" y="172"/>
                    <a:pt x="18" y="172"/>
                  </a:cubicBezTo>
                  <a:cubicBezTo>
                    <a:pt x="18" y="172"/>
                    <a:pt x="18" y="172"/>
                    <a:pt x="18" y="172"/>
                  </a:cubicBezTo>
                  <a:cubicBezTo>
                    <a:pt x="18" y="172"/>
                    <a:pt x="18" y="172"/>
                    <a:pt x="18" y="172"/>
                  </a:cubicBezTo>
                  <a:cubicBezTo>
                    <a:pt x="18" y="172"/>
                    <a:pt x="18" y="172"/>
                    <a:pt x="18" y="172"/>
                  </a:cubicBezTo>
                  <a:cubicBezTo>
                    <a:pt x="18" y="172"/>
                    <a:pt x="18" y="172"/>
                    <a:pt x="18" y="172"/>
                  </a:cubicBezTo>
                  <a:cubicBezTo>
                    <a:pt x="18" y="172"/>
                    <a:pt x="18" y="172"/>
                    <a:pt x="18" y="172"/>
                  </a:cubicBezTo>
                  <a:cubicBezTo>
                    <a:pt x="18" y="172"/>
                    <a:pt x="18" y="172"/>
                    <a:pt x="18" y="172"/>
                  </a:cubicBezTo>
                  <a:cubicBezTo>
                    <a:pt x="18" y="172"/>
                    <a:pt x="18" y="172"/>
                    <a:pt x="18" y="172"/>
                  </a:cubicBezTo>
                  <a:cubicBezTo>
                    <a:pt x="18" y="172"/>
                    <a:pt x="18" y="172"/>
                    <a:pt x="18" y="172"/>
                  </a:cubicBezTo>
                  <a:cubicBezTo>
                    <a:pt x="18" y="172"/>
                    <a:pt x="18" y="172"/>
                    <a:pt x="18" y="172"/>
                  </a:cubicBezTo>
                  <a:cubicBezTo>
                    <a:pt x="18" y="172"/>
                    <a:pt x="18" y="172"/>
                    <a:pt x="18" y="172"/>
                  </a:cubicBezTo>
                  <a:cubicBezTo>
                    <a:pt x="18" y="172"/>
                    <a:pt x="18" y="172"/>
                    <a:pt x="18" y="172"/>
                  </a:cubicBezTo>
                  <a:cubicBezTo>
                    <a:pt x="18" y="173"/>
                    <a:pt x="18" y="173"/>
                    <a:pt x="18" y="173"/>
                  </a:cubicBezTo>
                  <a:cubicBezTo>
                    <a:pt x="18" y="173"/>
                    <a:pt x="18" y="173"/>
                    <a:pt x="18" y="173"/>
                  </a:cubicBezTo>
                  <a:cubicBezTo>
                    <a:pt x="18" y="173"/>
                    <a:pt x="18" y="173"/>
                    <a:pt x="18" y="173"/>
                  </a:cubicBezTo>
                  <a:cubicBezTo>
                    <a:pt x="18" y="173"/>
                    <a:pt x="18" y="173"/>
                    <a:pt x="18" y="173"/>
                  </a:cubicBezTo>
                  <a:cubicBezTo>
                    <a:pt x="18" y="173"/>
                    <a:pt x="18" y="173"/>
                    <a:pt x="18" y="173"/>
                  </a:cubicBezTo>
                  <a:cubicBezTo>
                    <a:pt x="18" y="173"/>
                    <a:pt x="18" y="173"/>
                    <a:pt x="18" y="173"/>
                  </a:cubicBezTo>
                  <a:cubicBezTo>
                    <a:pt x="18" y="173"/>
                    <a:pt x="18" y="173"/>
                    <a:pt x="18" y="173"/>
                  </a:cubicBezTo>
                  <a:cubicBezTo>
                    <a:pt x="18" y="173"/>
                    <a:pt x="18" y="173"/>
                    <a:pt x="18" y="173"/>
                  </a:cubicBezTo>
                  <a:cubicBezTo>
                    <a:pt x="18" y="173"/>
                    <a:pt x="18" y="173"/>
                    <a:pt x="18" y="173"/>
                  </a:cubicBezTo>
                  <a:cubicBezTo>
                    <a:pt x="18" y="173"/>
                    <a:pt x="18" y="173"/>
                    <a:pt x="18" y="173"/>
                  </a:cubicBezTo>
                  <a:cubicBezTo>
                    <a:pt x="18" y="173"/>
                    <a:pt x="18" y="173"/>
                    <a:pt x="18" y="173"/>
                  </a:cubicBezTo>
                  <a:cubicBezTo>
                    <a:pt x="18" y="174"/>
                    <a:pt x="18" y="174"/>
                    <a:pt x="18" y="174"/>
                  </a:cubicBezTo>
                  <a:cubicBezTo>
                    <a:pt x="18" y="174"/>
                    <a:pt x="18" y="174"/>
                    <a:pt x="18" y="174"/>
                  </a:cubicBezTo>
                  <a:cubicBezTo>
                    <a:pt x="18" y="174"/>
                    <a:pt x="18" y="174"/>
                    <a:pt x="18" y="174"/>
                  </a:cubicBezTo>
                  <a:cubicBezTo>
                    <a:pt x="18" y="174"/>
                    <a:pt x="18" y="174"/>
                    <a:pt x="18" y="174"/>
                  </a:cubicBezTo>
                  <a:cubicBezTo>
                    <a:pt x="18" y="174"/>
                    <a:pt x="18" y="174"/>
                    <a:pt x="18" y="174"/>
                  </a:cubicBezTo>
                  <a:cubicBezTo>
                    <a:pt x="18" y="174"/>
                    <a:pt x="18" y="174"/>
                    <a:pt x="18" y="174"/>
                  </a:cubicBezTo>
                  <a:cubicBezTo>
                    <a:pt x="18" y="174"/>
                    <a:pt x="18" y="174"/>
                    <a:pt x="18" y="174"/>
                  </a:cubicBezTo>
                  <a:cubicBezTo>
                    <a:pt x="18" y="174"/>
                    <a:pt x="18" y="174"/>
                    <a:pt x="18" y="174"/>
                  </a:cubicBezTo>
                  <a:cubicBezTo>
                    <a:pt x="18" y="174"/>
                    <a:pt x="18" y="174"/>
                    <a:pt x="18" y="174"/>
                  </a:cubicBezTo>
                  <a:cubicBezTo>
                    <a:pt x="18" y="174"/>
                    <a:pt x="18" y="174"/>
                    <a:pt x="18" y="174"/>
                  </a:cubicBezTo>
                  <a:cubicBezTo>
                    <a:pt x="18" y="174"/>
                    <a:pt x="18" y="174"/>
                    <a:pt x="18" y="174"/>
                  </a:cubicBezTo>
                  <a:cubicBezTo>
                    <a:pt x="18" y="174"/>
                    <a:pt x="18" y="174"/>
                    <a:pt x="18" y="174"/>
                  </a:cubicBezTo>
                  <a:cubicBezTo>
                    <a:pt x="18" y="175"/>
                    <a:pt x="18" y="175"/>
                    <a:pt x="18" y="175"/>
                  </a:cubicBezTo>
                  <a:cubicBezTo>
                    <a:pt x="18" y="175"/>
                    <a:pt x="18" y="175"/>
                    <a:pt x="18" y="175"/>
                  </a:cubicBezTo>
                  <a:cubicBezTo>
                    <a:pt x="18" y="175"/>
                    <a:pt x="18" y="175"/>
                    <a:pt x="18" y="175"/>
                  </a:cubicBezTo>
                  <a:cubicBezTo>
                    <a:pt x="18" y="175"/>
                    <a:pt x="18" y="175"/>
                    <a:pt x="18" y="175"/>
                  </a:cubicBezTo>
                  <a:cubicBezTo>
                    <a:pt x="18" y="175"/>
                    <a:pt x="18" y="175"/>
                    <a:pt x="18" y="175"/>
                  </a:cubicBezTo>
                  <a:cubicBezTo>
                    <a:pt x="18" y="175"/>
                    <a:pt x="18" y="175"/>
                    <a:pt x="18" y="175"/>
                  </a:cubicBezTo>
                  <a:cubicBezTo>
                    <a:pt x="18" y="175"/>
                    <a:pt x="18" y="175"/>
                    <a:pt x="18" y="175"/>
                  </a:cubicBezTo>
                  <a:cubicBezTo>
                    <a:pt x="18" y="175"/>
                    <a:pt x="18" y="175"/>
                    <a:pt x="18" y="175"/>
                  </a:cubicBezTo>
                  <a:cubicBezTo>
                    <a:pt x="18" y="175"/>
                    <a:pt x="18" y="175"/>
                    <a:pt x="18" y="175"/>
                  </a:cubicBezTo>
                  <a:cubicBezTo>
                    <a:pt x="18" y="175"/>
                    <a:pt x="18" y="175"/>
                    <a:pt x="18" y="175"/>
                  </a:cubicBezTo>
                  <a:cubicBezTo>
                    <a:pt x="18" y="175"/>
                    <a:pt x="18" y="175"/>
                    <a:pt x="18" y="175"/>
                  </a:cubicBezTo>
                  <a:cubicBezTo>
                    <a:pt x="18" y="176"/>
                    <a:pt x="18" y="176"/>
                    <a:pt x="18" y="176"/>
                  </a:cubicBezTo>
                  <a:cubicBezTo>
                    <a:pt x="18" y="176"/>
                    <a:pt x="18" y="176"/>
                    <a:pt x="18" y="176"/>
                  </a:cubicBezTo>
                  <a:cubicBezTo>
                    <a:pt x="18" y="176"/>
                    <a:pt x="18" y="176"/>
                    <a:pt x="18" y="176"/>
                  </a:cubicBezTo>
                  <a:cubicBezTo>
                    <a:pt x="18" y="176"/>
                    <a:pt x="18" y="176"/>
                    <a:pt x="18" y="176"/>
                  </a:cubicBezTo>
                  <a:cubicBezTo>
                    <a:pt x="18" y="176"/>
                    <a:pt x="18" y="176"/>
                    <a:pt x="18" y="176"/>
                  </a:cubicBezTo>
                  <a:cubicBezTo>
                    <a:pt x="18" y="176"/>
                    <a:pt x="18" y="176"/>
                    <a:pt x="18" y="176"/>
                  </a:cubicBezTo>
                  <a:cubicBezTo>
                    <a:pt x="18" y="176"/>
                    <a:pt x="18" y="176"/>
                    <a:pt x="18" y="176"/>
                  </a:cubicBezTo>
                  <a:cubicBezTo>
                    <a:pt x="18" y="176"/>
                    <a:pt x="18" y="176"/>
                    <a:pt x="18" y="176"/>
                  </a:cubicBezTo>
                  <a:cubicBezTo>
                    <a:pt x="18" y="176"/>
                    <a:pt x="18" y="176"/>
                    <a:pt x="18" y="176"/>
                  </a:cubicBezTo>
                  <a:cubicBezTo>
                    <a:pt x="18" y="176"/>
                    <a:pt x="18" y="176"/>
                    <a:pt x="18" y="176"/>
                  </a:cubicBezTo>
                  <a:cubicBezTo>
                    <a:pt x="18" y="176"/>
                    <a:pt x="18" y="176"/>
                    <a:pt x="18" y="176"/>
                  </a:cubicBezTo>
                  <a:cubicBezTo>
                    <a:pt x="18" y="176"/>
                    <a:pt x="18" y="176"/>
                    <a:pt x="18" y="176"/>
                  </a:cubicBezTo>
                  <a:cubicBezTo>
                    <a:pt x="18" y="177"/>
                    <a:pt x="18" y="177"/>
                    <a:pt x="18" y="177"/>
                  </a:cubicBezTo>
                  <a:cubicBezTo>
                    <a:pt x="18" y="177"/>
                    <a:pt x="18" y="177"/>
                    <a:pt x="18" y="177"/>
                  </a:cubicBezTo>
                  <a:cubicBezTo>
                    <a:pt x="18" y="177"/>
                    <a:pt x="18" y="177"/>
                    <a:pt x="18" y="177"/>
                  </a:cubicBezTo>
                  <a:cubicBezTo>
                    <a:pt x="18" y="177"/>
                    <a:pt x="18" y="177"/>
                    <a:pt x="18" y="177"/>
                  </a:cubicBezTo>
                  <a:cubicBezTo>
                    <a:pt x="18" y="177"/>
                    <a:pt x="18" y="177"/>
                    <a:pt x="18" y="177"/>
                  </a:cubicBezTo>
                  <a:cubicBezTo>
                    <a:pt x="18" y="177"/>
                    <a:pt x="18" y="177"/>
                    <a:pt x="18" y="177"/>
                  </a:cubicBezTo>
                  <a:cubicBezTo>
                    <a:pt x="18" y="177"/>
                    <a:pt x="18" y="177"/>
                    <a:pt x="18" y="177"/>
                  </a:cubicBezTo>
                  <a:cubicBezTo>
                    <a:pt x="18" y="177"/>
                    <a:pt x="18" y="177"/>
                    <a:pt x="18" y="177"/>
                  </a:cubicBezTo>
                  <a:cubicBezTo>
                    <a:pt x="18" y="177"/>
                    <a:pt x="18" y="177"/>
                    <a:pt x="18" y="177"/>
                  </a:cubicBezTo>
                  <a:cubicBezTo>
                    <a:pt x="18" y="177"/>
                    <a:pt x="18" y="177"/>
                    <a:pt x="18" y="177"/>
                  </a:cubicBezTo>
                  <a:cubicBezTo>
                    <a:pt x="18" y="177"/>
                    <a:pt x="18" y="177"/>
                    <a:pt x="18" y="177"/>
                  </a:cubicBezTo>
                  <a:cubicBezTo>
                    <a:pt x="18" y="178"/>
                    <a:pt x="18" y="178"/>
                    <a:pt x="18" y="178"/>
                  </a:cubicBezTo>
                  <a:cubicBezTo>
                    <a:pt x="18" y="178"/>
                    <a:pt x="18" y="178"/>
                    <a:pt x="18" y="178"/>
                  </a:cubicBezTo>
                  <a:cubicBezTo>
                    <a:pt x="18" y="178"/>
                    <a:pt x="18" y="178"/>
                    <a:pt x="18" y="178"/>
                  </a:cubicBezTo>
                  <a:cubicBezTo>
                    <a:pt x="18" y="178"/>
                    <a:pt x="18" y="178"/>
                    <a:pt x="18" y="178"/>
                  </a:cubicBezTo>
                  <a:cubicBezTo>
                    <a:pt x="18" y="178"/>
                    <a:pt x="18" y="178"/>
                    <a:pt x="18" y="178"/>
                  </a:cubicBezTo>
                  <a:cubicBezTo>
                    <a:pt x="18" y="178"/>
                    <a:pt x="18" y="178"/>
                    <a:pt x="18" y="178"/>
                  </a:cubicBezTo>
                  <a:cubicBezTo>
                    <a:pt x="18" y="178"/>
                    <a:pt x="18" y="178"/>
                    <a:pt x="18" y="178"/>
                  </a:cubicBezTo>
                  <a:cubicBezTo>
                    <a:pt x="18" y="178"/>
                    <a:pt x="18" y="178"/>
                    <a:pt x="18" y="178"/>
                  </a:cubicBezTo>
                  <a:cubicBezTo>
                    <a:pt x="18" y="178"/>
                    <a:pt x="18" y="178"/>
                    <a:pt x="18" y="178"/>
                  </a:cubicBezTo>
                  <a:cubicBezTo>
                    <a:pt x="18" y="178"/>
                    <a:pt x="18" y="178"/>
                    <a:pt x="18" y="178"/>
                  </a:cubicBezTo>
                  <a:cubicBezTo>
                    <a:pt x="18" y="178"/>
                    <a:pt x="18" y="178"/>
                    <a:pt x="18" y="178"/>
                  </a:cubicBezTo>
                  <a:cubicBezTo>
                    <a:pt x="18" y="178"/>
                    <a:pt x="18" y="178"/>
                    <a:pt x="18" y="178"/>
                  </a:cubicBezTo>
                  <a:cubicBezTo>
                    <a:pt x="18" y="179"/>
                    <a:pt x="18" y="179"/>
                    <a:pt x="18" y="179"/>
                  </a:cubicBezTo>
                  <a:cubicBezTo>
                    <a:pt x="18" y="179"/>
                    <a:pt x="18" y="179"/>
                    <a:pt x="18" y="179"/>
                  </a:cubicBezTo>
                  <a:cubicBezTo>
                    <a:pt x="18" y="179"/>
                    <a:pt x="18" y="179"/>
                    <a:pt x="18" y="179"/>
                  </a:cubicBezTo>
                  <a:cubicBezTo>
                    <a:pt x="18" y="179"/>
                    <a:pt x="18" y="179"/>
                    <a:pt x="18" y="179"/>
                  </a:cubicBezTo>
                  <a:cubicBezTo>
                    <a:pt x="18" y="179"/>
                    <a:pt x="18" y="179"/>
                    <a:pt x="18" y="179"/>
                  </a:cubicBezTo>
                  <a:cubicBezTo>
                    <a:pt x="18" y="179"/>
                    <a:pt x="18" y="179"/>
                    <a:pt x="18" y="179"/>
                  </a:cubicBezTo>
                  <a:cubicBezTo>
                    <a:pt x="18" y="179"/>
                    <a:pt x="18" y="179"/>
                    <a:pt x="18" y="179"/>
                  </a:cubicBezTo>
                  <a:cubicBezTo>
                    <a:pt x="18" y="179"/>
                    <a:pt x="18" y="179"/>
                    <a:pt x="18" y="179"/>
                  </a:cubicBezTo>
                  <a:cubicBezTo>
                    <a:pt x="18" y="179"/>
                    <a:pt x="18" y="179"/>
                    <a:pt x="18" y="179"/>
                  </a:cubicBezTo>
                  <a:cubicBezTo>
                    <a:pt x="18" y="179"/>
                    <a:pt x="18" y="179"/>
                    <a:pt x="18" y="179"/>
                  </a:cubicBezTo>
                  <a:cubicBezTo>
                    <a:pt x="18" y="179"/>
                    <a:pt x="18" y="179"/>
                    <a:pt x="18" y="179"/>
                  </a:cubicBezTo>
                  <a:cubicBezTo>
                    <a:pt x="18" y="180"/>
                    <a:pt x="18" y="180"/>
                    <a:pt x="18" y="180"/>
                  </a:cubicBezTo>
                  <a:cubicBezTo>
                    <a:pt x="18" y="180"/>
                    <a:pt x="18" y="180"/>
                    <a:pt x="18" y="180"/>
                  </a:cubicBezTo>
                  <a:cubicBezTo>
                    <a:pt x="18" y="180"/>
                    <a:pt x="18" y="180"/>
                    <a:pt x="18" y="180"/>
                  </a:cubicBezTo>
                  <a:cubicBezTo>
                    <a:pt x="18" y="180"/>
                    <a:pt x="18" y="180"/>
                    <a:pt x="18" y="180"/>
                  </a:cubicBezTo>
                  <a:cubicBezTo>
                    <a:pt x="18" y="180"/>
                    <a:pt x="18" y="180"/>
                    <a:pt x="18" y="180"/>
                  </a:cubicBezTo>
                  <a:cubicBezTo>
                    <a:pt x="18" y="180"/>
                    <a:pt x="18" y="180"/>
                    <a:pt x="18" y="180"/>
                  </a:cubicBezTo>
                  <a:cubicBezTo>
                    <a:pt x="18" y="180"/>
                    <a:pt x="18" y="180"/>
                    <a:pt x="18" y="180"/>
                  </a:cubicBezTo>
                  <a:cubicBezTo>
                    <a:pt x="18" y="180"/>
                    <a:pt x="18" y="180"/>
                    <a:pt x="18" y="180"/>
                  </a:cubicBezTo>
                  <a:cubicBezTo>
                    <a:pt x="18" y="180"/>
                    <a:pt x="18" y="180"/>
                    <a:pt x="18" y="180"/>
                  </a:cubicBezTo>
                  <a:cubicBezTo>
                    <a:pt x="18" y="180"/>
                    <a:pt x="18" y="180"/>
                    <a:pt x="18" y="180"/>
                  </a:cubicBezTo>
                  <a:cubicBezTo>
                    <a:pt x="18" y="180"/>
                    <a:pt x="18" y="180"/>
                    <a:pt x="18" y="180"/>
                  </a:cubicBezTo>
                  <a:cubicBezTo>
                    <a:pt x="18" y="180"/>
                    <a:pt x="18" y="180"/>
                    <a:pt x="18" y="180"/>
                  </a:cubicBezTo>
                  <a:cubicBezTo>
                    <a:pt x="18" y="181"/>
                    <a:pt x="18" y="181"/>
                    <a:pt x="18" y="181"/>
                  </a:cubicBezTo>
                  <a:cubicBezTo>
                    <a:pt x="18" y="181"/>
                    <a:pt x="18" y="181"/>
                    <a:pt x="18" y="181"/>
                  </a:cubicBezTo>
                  <a:cubicBezTo>
                    <a:pt x="18" y="181"/>
                    <a:pt x="18" y="181"/>
                    <a:pt x="18" y="181"/>
                  </a:cubicBezTo>
                  <a:cubicBezTo>
                    <a:pt x="18" y="181"/>
                    <a:pt x="18" y="181"/>
                    <a:pt x="18" y="181"/>
                  </a:cubicBezTo>
                  <a:cubicBezTo>
                    <a:pt x="18" y="181"/>
                    <a:pt x="18" y="181"/>
                    <a:pt x="18" y="181"/>
                  </a:cubicBezTo>
                  <a:cubicBezTo>
                    <a:pt x="18" y="181"/>
                    <a:pt x="18" y="181"/>
                    <a:pt x="18" y="181"/>
                  </a:cubicBezTo>
                  <a:cubicBezTo>
                    <a:pt x="18" y="181"/>
                    <a:pt x="18" y="181"/>
                    <a:pt x="18" y="181"/>
                  </a:cubicBezTo>
                  <a:cubicBezTo>
                    <a:pt x="18" y="181"/>
                    <a:pt x="18" y="181"/>
                    <a:pt x="18" y="181"/>
                  </a:cubicBezTo>
                  <a:cubicBezTo>
                    <a:pt x="18" y="181"/>
                    <a:pt x="18" y="181"/>
                    <a:pt x="18" y="181"/>
                  </a:cubicBezTo>
                  <a:cubicBezTo>
                    <a:pt x="18" y="181"/>
                    <a:pt x="18" y="181"/>
                    <a:pt x="18" y="181"/>
                  </a:cubicBezTo>
                  <a:cubicBezTo>
                    <a:pt x="18" y="181"/>
                    <a:pt x="18" y="181"/>
                    <a:pt x="18" y="181"/>
                  </a:cubicBezTo>
                  <a:cubicBezTo>
                    <a:pt x="18" y="182"/>
                    <a:pt x="18" y="182"/>
                    <a:pt x="18" y="182"/>
                  </a:cubicBezTo>
                  <a:cubicBezTo>
                    <a:pt x="18" y="182"/>
                    <a:pt x="18" y="182"/>
                    <a:pt x="18" y="182"/>
                  </a:cubicBezTo>
                  <a:cubicBezTo>
                    <a:pt x="18" y="182"/>
                    <a:pt x="18" y="182"/>
                    <a:pt x="18" y="182"/>
                  </a:cubicBezTo>
                  <a:cubicBezTo>
                    <a:pt x="18" y="182"/>
                    <a:pt x="18" y="182"/>
                    <a:pt x="18" y="182"/>
                  </a:cubicBezTo>
                  <a:cubicBezTo>
                    <a:pt x="18" y="182"/>
                    <a:pt x="18" y="182"/>
                    <a:pt x="18" y="182"/>
                  </a:cubicBezTo>
                  <a:cubicBezTo>
                    <a:pt x="18" y="182"/>
                    <a:pt x="18" y="182"/>
                    <a:pt x="18" y="182"/>
                  </a:cubicBezTo>
                  <a:cubicBezTo>
                    <a:pt x="18" y="182"/>
                    <a:pt x="18" y="182"/>
                    <a:pt x="18" y="182"/>
                  </a:cubicBezTo>
                  <a:cubicBezTo>
                    <a:pt x="18" y="182"/>
                    <a:pt x="18" y="182"/>
                    <a:pt x="18" y="182"/>
                  </a:cubicBezTo>
                  <a:cubicBezTo>
                    <a:pt x="18" y="182"/>
                    <a:pt x="18" y="182"/>
                    <a:pt x="18" y="182"/>
                  </a:cubicBezTo>
                  <a:cubicBezTo>
                    <a:pt x="18" y="182"/>
                    <a:pt x="18" y="182"/>
                    <a:pt x="18" y="182"/>
                  </a:cubicBezTo>
                  <a:cubicBezTo>
                    <a:pt x="18" y="182"/>
                    <a:pt x="18" y="182"/>
                    <a:pt x="18" y="182"/>
                  </a:cubicBezTo>
                  <a:cubicBezTo>
                    <a:pt x="18" y="182"/>
                    <a:pt x="18" y="182"/>
                    <a:pt x="18" y="182"/>
                  </a:cubicBezTo>
                  <a:cubicBezTo>
                    <a:pt x="18" y="183"/>
                    <a:pt x="18" y="183"/>
                    <a:pt x="18" y="183"/>
                  </a:cubicBezTo>
                  <a:cubicBezTo>
                    <a:pt x="18" y="183"/>
                    <a:pt x="18" y="183"/>
                    <a:pt x="18" y="183"/>
                  </a:cubicBezTo>
                  <a:cubicBezTo>
                    <a:pt x="18" y="183"/>
                    <a:pt x="18" y="183"/>
                    <a:pt x="18" y="183"/>
                  </a:cubicBezTo>
                  <a:cubicBezTo>
                    <a:pt x="18" y="183"/>
                    <a:pt x="18" y="183"/>
                    <a:pt x="18" y="183"/>
                  </a:cubicBezTo>
                  <a:cubicBezTo>
                    <a:pt x="18" y="183"/>
                    <a:pt x="18" y="183"/>
                    <a:pt x="18" y="183"/>
                  </a:cubicBezTo>
                  <a:cubicBezTo>
                    <a:pt x="18" y="183"/>
                    <a:pt x="18" y="183"/>
                    <a:pt x="18" y="183"/>
                  </a:cubicBezTo>
                  <a:cubicBezTo>
                    <a:pt x="18" y="183"/>
                    <a:pt x="18" y="183"/>
                    <a:pt x="18" y="183"/>
                  </a:cubicBezTo>
                  <a:cubicBezTo>
                    <a:pt x="18" y="183"/>
                    <a:pt x="18" y="183"/>
                    <a:pt x="18" y="183"/>
                  </a:cubicBezTo>
                  <a:cubicBezTo>
                    <a:pt x="18" y="183"/>
                    <a:pt x="18" y="183"/>
                    <a:pt x="18" y="183"/>
                  </a:cubicBezTo>
                  <a:cubicBezTo>
                    <a:pt x="18" y="183"/>
                    <a:pt x="18" y="183"/>
                    <a:pt x="18" y="183"/>
                  </a:cubicBezTo>
                  <a:cubicBezTo>
                    <a:pt x="18" y="183"/>
                    <a:pt x="18" y="183"/>
                    <a:pt x="18" y="183"/>
                  </a:cubicBezTo>
                  <a:cubicBezTo>
                    <a:pt x="18" y="184"/>
                    <a:pt x="18" y="184"/>
                    <a:pt x="18" y="184"/>
                  </a:cubicBezTo>
                  <a:cubicBezTo>
                    <a:pt x="18" y="184"/>
                    <a:pt x="18" y="184"/>
                    <a:pt x="18" y="184"/>
                  </a:cubicBezTo>
                  <a:cubicBezTo>
                    <a:pt x="18" y="184"/>
                    <a:pt x="18" y="184"/>
                    <a:pt x="18" y="184"/>
                  </a:cubicBezTo>
                  <a:cubicBezTo>
                    <a:pt x="18" y="184"/>
                    <a:pt x="18" y="184"/>
                    <a:pt x="18" y="184"/>
                  </a:cubicBezTo>
                  <a:cubicBezTo>
                    <a:pt x="18" y="184"/>
                    <a:pt x="18" y="184"/>
                    <a:pt x="18" y="184"/>
                  </a:cubicBezTo>
                  <a:cubicBezTo>
                    <a:pt x="18" y="184"/>
                    <a:pt x="18" y="184"/>
                    <a:pt x="18" y="184"/>
                  </a:cubicBezTo>
                  <a:cubicBezTo>
                    <a:pt x="18" y="184"/>
                    <a:pt x="18" y="184"/>
                    <a:pt x="18" y="184"/>
                  </a:cubicBezTo>
                  <a:cubicBezTo>
                    <a:pt x="18" y="184"/>
                    <a:pt x="18" y="184"/>
                    <a:pt x="18" y="184"/>
                  </a:cubicBezTo>
                  <a:cubicBezTo>
                    <a:pt x="18" y="184"/>
                    <a:pt x="18" y="184"/>
                    <a:pt x="18" y="184"/>
                  </a:cubicBezTo>
                  <a:cubicBezTo>
                    <a:pt x="18" y="184"/>
                    <a:pt x="18" y="184"/>
                    <a:pt x="18" y="184"/>
                  </a:cubicBezTo>
                  <a:cubicBezTo>
                    <a:pt x="18" y="184"/>
                    <a:pt x="18" y="184"/>
                    <a:pt x="18" y="184"/>
                  </a:cubicBezTo>
                  <a:cubicBezTo>
                    <a:pt x="18" y="184"/>
                    <a:pt x="18" y="184"/>
                    <a:pt x="18" y="184"/>
                  </a:cubicBezTo>
                  <a:cubicBezTo>
                    <a:pt x="18" y="185"/>
                    <a:pt x="18" y="185"/>
                    <a:pt x="18" y="185"/>
                  </a:cubicBezTo>
                  <a:cubicBezTo>
                    <a:pt x="18" y="185"/>
                    <a:pt x="18" y="185"/>
                    <a:pt x="18" y="185"/>
                  </a:cubicBezTo>
                  <a:cubicBezTo>
                    <a:pt x="18" y="185"/>
                    <a:pt x="18" y="185"/>
                    <a:pt x="18" y="185"/>
                  </a:cubicBezTo>
                  <a:cubicBezTo>
                    <a:pt x="18" y="185"/>
                    <a:pt x="18" y="185"/>
                    <a:pt x="18" y="185"/>
                  </a:cubicBezTo>
                  <a:cubicBezTo>
                    <a:pt x="18" y="185"/>
                    <a:pt x="18" y="185"/>
                    <a:pt x="18" y="185"/>
                  </a:cubicBezTo>
                  <a:cubicBezTo>
                    <a:pt x="18" y="185"/>
                    <a:pt x="18" y="185"/>
                    <a:pt x="18" y="185"/>
                  </a:cubicBezTo>
                  <a:cubicBezTo>
                    <a:pt x="18" y="185"/>
                    <a:pt x="18" y="185"/>
                    <a:pt x="18" y="185"/>
                  </a:cubicBezTo>
                  <a:cubicBezTo>
                    <a:pt x="18" y="185"/>
                    <a:pt x="18" y="185"/>
                    <a:pt x="18" y="185"/>
                  </a:cubicBezTo>
                  <a:cubicBezTo>
                    <a:pt x="18" y="185"/>
                    <a:pt x="18" y="185"/>
                    <a:pt x="18" y="185"/>
                  </a:cubicBezTo>
                  <a:cubicBezTo>
                    <a:pt x="18" y="185"/>
                    <a:pt x="18" y="185"/>
                    <a:pt x="18" y="185"/>
                  </a:cubicBezTo>
                  <a:cubicBezTo>
                    <a:pt x="18" y="185"/>
                    <a:pt x="18" y="185"/>
                    <a:pt x="18" y="185"/>
                  </a:cubicBezTo>
                  <a:cubicBezTo>
                    <a:pt x="18" y="186"/>
                    <a:pt x="18" y="186"/>
                    <a:pt x="18" y="186"/>
                  </a:cubicBezTo>
                  <a:cubicBezTo>
                    <a:pt x="18" y="186"/>
                    <a:pt x="18" y="186"/>
                    <a:pt x="18" y="186"/>
                  </a:cubicBezTo>
                  <a:cubicBezTo>
                    <a:pt x="18" y="186"/>
                    <a:pt x="18" y="186"/>
                    <a:pt x="18" y="186"/>
                  </a:cubicBezTo>
                  <a:cubicBezTo>
                    <a:pt x="18" y="186"/>
                    <a:pt x="18" y="186"/>
                    <a:pt x="18" y="186"/>
                  </a:cubicBezTo>
                  <a:cubicBezTo>
                    <a:pt x="18" y="186"/>
                    <a:pt x="18" y="186"/>
                    <a:pt x="18" y="186"/>
                  </a:cubicBezTo>
                  <a:cubicBezTo>
                    <a:pt x="18" y="186"/>
                    <a:pt x="18" y="186"/>
                    <a:pt x="18" y="186"/>
                  </a:cubicBezTo>
                  <a:cubicBezTo>
                    <a:pt x="18" y="186"/>
                    <a:pt x="18" y="186"/>
                    <a:pt x="18" y="186"/>
                  </a:cubicBezTo>
                  <a:cubicBezTo>
                    <a:pt x="18" y="186"/>
                    <a:pt x="18" y="186"/>
                    <a:pt x="18" y="186"/>
                  </a:cubicBezTo>
                  <a:cubicBezTo>
                    <a:pt x="18" y="186"/>
                    <a:pt x="18" y="186"/>
                    <a:pt x="18" y="186"/>
                  </a:cubicBezTo>
                  <a:cubicBezTo>
                    <a:pt x="18" y="186"/>
                    <a:pt x="18" y="186"/>
                    <a:pt x="18" y="186"/>
                  </a:cubicBezTo>
                  <a:cubicBezTo>
                    <a:pt x="18" y="186"/>
                    <a:pt x="18" y="186"/>
                    <a:pt x="18" y="186"/>
                  </a:cubicBezTo>
                  <a:cubicBezTo>
                    <a:pt x="18" y="187"/>
                    <a:pt x="18" y="187"/>
                    <a:pt x="18" y="187"/>
                  </a:cubicBezTo>
                  <a:cubicBezTo>
                    <a:pt x="18" y="187"/>
                    <a:pt x="18" y="187"/>
                    <a:pt x="18" y="187"/>
                  </a:cubicBezTo>
                  <a:cubicBezTo>
                    <a:pt x="18" y="187"/>
                    <a:pt x="18" y="187"/>
                    <a:pt x="18" y="187"/>
                  </a:cubicBezTo>
                  <a:cubicBezTo>
                    <a:pt x="18" y="187"/>
                    <a:pt x="18" y="187"/>
                    <a:pt x="18" y="187"/>
                  </a:cubicBezTo>
                  <a:cubicBezTo>
                    <a:pt x="18" y="187"/>
                    <a:pt x="18" y="187"/>
                    <a:pt x="18" y="187"/>
                  </a:cubicBezTo>
                  <a:cubicBezTo>
                    <a:pt x="18" y="187"/>
                    <a:pt x="18" y="187"/>
                    <a:pt x="18" y="187"/>
                  </a:cubicBezTo>
                  <a:cubicBezTo>
                    <a:pt x="18" y="187"/>
                    <a:pt x="18" y="187"/>
                    <a:pt x="18" y="187"/>
                  </a:cubicBezTo>
                  <a:cubicBezTo>
                    <a:pt x="18" y="187"/>
                    <a:pt x="18" y="187"/>
                    <a:pt x="18" y="187"/>
                  </a:cubicBezTo>
                  <a:cubicBezTo>
                    <a:pt x="18" y="187"/>
                    <a:pt x="18" y="187"/>
                    <a:pt x="18" y="187"/>
                  </a:cubicBezTo>
                  <a:cubicBezTo>
                    <a:pt x="18" y="187"/>
                    <a:pt x="18" y="187"/>
                    <a:pt x="18" y="187"/>
                  </a:cubicBezTo>
                  <a:cubicBezTo>
                    <a:pt x="18" y="187"/>
                    <a:pt x="18" y="187"/>
                    <a:pt x="18" y="187"/>
                  </a:cubicBezTo>
                  <a:cubicBezTo>
                    <a:pt x="18" y="187"/>
                    <a:pt x="18" y="187"/>
                    <a:pt x="18" y="187"/>
                  </a:cubicBezTo>
                  <a:cubicBezTo>
                    <a:pt x="18" y="188"/>
                    <a:pt x="18" y="188"/>
                    <a:pt x="18" y="188"/>
                  </a:cubicBezTo>
                  <a:cubicBezTo>
                    <a:pt x="18" y="188"/>
                    <a:pt x="18" y="188"/>
                    <a:pt x="18" y="188"/>
                  </a:cubicBezTo>
                  <a:cubicBezTo>
                    <a:pt x="18" y="188"/>
                    <a:pt x="18" y="188"/>
                    <a:pt x="18" y="188"/>
                  </a:cubicBezTo>
                  <a:cubicBezTo>
                    <a:pt x="18" y="188"/>
                    <a:pt x="18" y="188"/>
                    <a:pt x="18" y="188"/>
                  </a:cubicBezTo>
                  <a:cubicBezTo>
                    <a:pt x="18" y="188"/>
                    <a:pt x="18" y="188"/>
                    <a:pt x="18" y="188"/>
                  </a:cubicBezTo>
                  <a:cubicBezTo>
                    <a:pt x="18" y="188"/>
                    <a:pt x="18" y="188"/>
                    <a:pt x="18" y="188"/>
                  </a:cubicBezTo>
                  <a:cubicBezTo>
                    <a:pt x="18" y="188"/>
                    <a:pt x="18" y="188"/>
                    <a:pt x="18" y="188"/>
                  </a:cubicBezTo>
                  <a:cubicBezTo>
                    <a:pt x="18" y="188"/>
                    <a:pt x="18" y="188"/>
                    <a:pt x="18" y="188"/>
                  </a:cubicBezTo>
                  <a:cubicBezTo>
                    <a:pt x="18" y="188"/>
                    <a:pt x="18" y="188"/>
                    <a:pt x="18" y="188"/>
                  </a:cubicBezTo>
                  <a:cubicBezTo>
                    <a:pt x="18" y="188"/>
                    <a:pt x="18" y="188"/>
                    <a:pt x="18" y="188"/>
                  </a:cubicBezTo>
                  <a:cubicBezTo>
                    <a:pt x="18" y="188"/>
                    <a:pt x="18" y="188"/>
                    <a:pt x="18" y="188"/>
                  </a:cubicBezTo>
                  <a:cubicBezTo>
                    <a:pt x="18" y="189"/>
                    <a:pt x="18" y="189"/>
                    <a:pt x="18" y="189"/>
                  </a:cubicBezTo>
                  <a:cubicBezTo>
                    <a:pt x="18" y="189"/>
                    <a:pt x="18" y="189"/>
                    <a:pt x="18" y="189"/>
                  </a:cubicBezTo>
                  <a:cubicBezTo>
                    <a:pt x="18" y="189"/>
                    <a:pt x="18" y="189"/>
                    <a:pt x="18" y="189"/>
                  </a:cubicBezTo>
                  <a:cubicBezTo>
                    <a:pt x="18" y="189"/>
                    <a:pt x="18" y="189"/>
                    <a:pt x="18" y="189"/>
                  </a:cubicBezTo>
                  <a:cubicBezTo>
                    <a:pt x="18" y="189"/>
                    <a:pt x="18" y="189"/>
                    <a:pt x="18" y="189"/>
                  </a:cubicBezTo>
                  <a:cubicBezTo>
                    <a:pt x="18" y="189"/>
                    <a:pt x="18" y="189"/>
                    <a:pt x="18" y="189"/>
                  </a:cubicBezTo>
                  <a:cubicBezTo>
                    <a:pt x="18" y="189"/>
                    <a:pt x="18" y="189"/>
                    <a:pt x="18" y="189"/>
                  </a:cubicBezTo>
                  <a:cubicBezTo>
                    <a:pt x="18" y="189"/>
                    <a:pt x="18" y="189"/>
                    <a:pt x="18" y="189"/>
                  </a:cubicBezTo>
                  <a:cubicBezTo>
                    <a:pt x="18" y="189"/>
                    <a:pt x="18" y="189"/>
                    <a:pt x="18" y="189"/>
                  </a:cubicBezTo>
                  <a:cubicBezTo>
                    <a:pt x="18" y="189"/>
                    <a:pt x="18" y="189"/>
                    <a:pt x="18" y="189"/>
                  </a:cubicBezTo>
                  <a:cubicBezTo>
                    <a:pt x="18" y="189"/>
                    <a:pt x="18" y="189"/>
                    <a:pt x="18" y="189"/>
                  </a:cubicBezTo>
                  <a:cubicBezTo>
                    <a:pt x="18" y="189"/>
                    <a:pt x="18" y="189"/>
                    <a:pt x="18" y="189"/>
                  </a:cubicBezTo>
                  <a:cubicBezTo>
                    <a:pt x="18" y="190"/>
                    <a:pt x="18" y="190"/>
                    <a:pt x="18" y="190"/>
                  </a:cubicBezTo>
                  <a:cubicBezTo>
                    <a:pt x="18" y="190"/>
                    <a:pt x="18" y="190"/>
                    <a:pt x="18" y="190"/>
                  </a:cubicBezTo>
                  <a:cubicBezTo>
                    <a:pt x="18" y="190"/>
                    <a:pt x="18" y="190"/>
                    <a:pt x="18" y="190"/>
                  </a:cubicBezTo>
                  <a:cubicBezTo>
                    <a:pt x="18" y="190"/>
                    <a:pt x="18" y="190"/>
                    <a:pt x="18" y="190"/>
                  </a:cubicBezTo>
                  <a:cubicBezTo>
                    <a:pt x="18" y="190"/>
                    <a:pt x="18" y="190"/>
                    <a:pt x="18" y="190"/>
                  </a:cubicBezTo>
                  <a:cubicBezTo>
                    <a:pt x="18" y="190"/>
                    <a:pt x="18" y="190"/>
                    <a:pt x="18" y="190"/>
                  </a:cubicBezTo>
                  <a:cubicBezTo>
                    <a:pt x="18" y="190"/>
                    <a:pt x="18" y="190"/>
                    <a:pt x="18" y="190"/>
                  </a:cubicBezTo>
                  <a:cubicBezTo>
                    <a:pt x="18" y="190"/>
                    <a:pt x="18" y="190"/>
                    <a:pt x="18" y="190"/>
                  </a:cubicBezTo>
                  <a:cubicBezTo>
                    <a:pt x="18" y="190"/>
                    <a:pt x="18" y="190"/>
                    <a:pt x="18" y="190"/>
                  </a:cubicBezTo>
                  <a:cubicBezTo>
                    <a:pt x="18" y="190"/>
                    <a:pt x="18" y="190"/>
                    <a:pt x="18" y="190"/>
                  </a:cubicBezTo>
                  <a:cubicBezTo>
                    <a:pt x="18" y="190"/>
                    <a:pt x="18" y="190"/>
                    <a:pt x="18" y="190"/>
                  </a:cubicBezTo>
                  <a:cubicBezTo>
                    <a:pt x="18" y="191"/>
                    <a:pt x="18" y="191"/>
                    <a:pt x="18" y="191"/>
                  </a:cubicBezTo>
                  <a:cubicBezTo>
                    <a:pt x="18" y="191"/>
                    <a:pt x="18" y="191"/>
                    <a:pt x="18" y="191"/>
                  </a:cubicBezTo>
                  <a:cubicBezTo>
                    <a:pt x="18" y="191"/>
                    <a:pt x="18" y="191"/>
                    <a:pt x="18" y="191"/>
                  </a:cubicBezTo>
                  <a:cubicBezTo>
                    <a:pt x="18" y="191"/>
                    <a:pt x="18" y="191"/>
                    <a:pt x="18" y="191"/>
                  </a:cubicBezTo>
                  <a:cubicBezTo>
                    <a:pt x="18" y="191"/>
                    <a:pt x="18" y="191"/>
                    <a:pt x="18" y="191"/>
                  </a:cubicBezTo>
                  <a:cubicBezTo>
                    <a:pt x="18" y="191"/>
                    <a:pt x="18" y="191"/>
                    <a:pt x="18" y="191"/>
                  </a:cubicBezTo>
                  <a:cubicBezTo>
                    <a:pt x="18" y="191"/>
                    <a:pt x="18" y="191"/>
                    <a:pt x="18" y="191"/>
                  </a:cubicBezTo>
                  <a:cubicBezTo>
                    <a:pt x="18" y="191"/>
                    <a:pt x="18" y="191"/>
                    <a:pt x="18" y="191"/>
                  </a:cubicBezTo>
                  <a:cubicBezTo>
                    <a:pt x="18" y="191"/>
                    <a:pt x="18" y="191"/>
                    <a:pt x="18" y="191"/>
                  </a:cubicBezTo>
                  <a:cubicBezTo>
                    <a:pt x="18" y="191"/>
                    <a:pt x="18" y="191"/>
                    <a:pt x="18" y="191"/>
                  </a:cubicBezTo>
                  <a:cubicBezTo>
                    <a:pt x="18" y="191"/>
                    <a:pt x="18" y="191"/>
                    <a:pt x="18" y="191"/>
                  </a:cubicBezTo>
                  <a:cubicBezTo>
                    <a:pt x="18" y="191"/>
                    <a:pt x="18" y="191"/>
                    <a:pt x="18" y="191"/>
                  </a:cubicBezTo>
                  <a:cubicBezTo>
                    <a:pt x="18" y="192"/>
                    <a:pt x="18" y="192"/>
                    <a:pt x="18" y="192"/>
                  </a:cubicBezTo>
                  <a:cubicBezTo>
                    <a:pt x="18" y="192"/>
                    <a:pt x="18" y="192"/>
                    <a:pt x="18" y="192"/>
                  </a:cubicBezTo>
                  <a:cubicBezTo>
                    <a:pt x="18" y="192"/>
                    <a:pt x="18" y="192"/>
                    <a:pt x="18" y="192"/>
                  </a:cubicBezTo>
                  <a:cubicBezTo>
                    <a:pt x="18" y="192"/>
                    <a:pt x="18" y="192"/>
                    <a:pt x="18" y="192"/>
                  </a:cubicBezTo>
                  <a:cubicBezTo>
                    <a:pt x="18" y="192"/>
                    <a:pt x="18" y="192"/>
                    <a:pt x="18" y="192"/>
                  </a:cubicBezTo>
                  <a:cubicBezTo>
                    <a:pt x="18" y="192"/>
                    <a:pt x="18" y="192"/>
                    <a:pt x="18" y="192"/>
                  </a:cubicBezTo>
                  <a:cubicBezTo>
                    <a:pt x="18" y="192"/>
                    <a:pt x="18" y="192"/>
                    <a:pt x="18" y="192"/>
                  </a:cubicBezTo>
                  <a:cubicBezTo>
                    <a:pt x="18" y="192"/>
                    <a:pt x="18" y="192"/>
                    <a:pt x="18" y="192"/>
                  </a:cubicBezTo>
                  <a:cubicBezTo>
                    <a:pt x="18" y="192"/>
                    <a:pt x="18" y="192"/>
                    <a:pt x="18" y="192"/>
                  </a:cubicBezTo>
                  <a:cubicBezTo>
                    <a:pt x="18" y="192"/>
                    <a:pt x="18" y="192"/>
                    <a:pt x="18" y="192"/>
                  </a:cubicBezTo>
                  <a:cubicBezTo>
                    <a:pt x="18" y="192"/>
                    <a:pt x="18" y="192"/>
                    <a:pt x="18" y="192"/>
                  </a:cubicBezTo>
                  <a:cubicBezTo>
                    <a:pt x="18" y="193"/>
                    <a:pt x="18" y="193"/>
                    <a:pt x="18" y="193"/>
                  </a:cubicBezTo>
                  <a:cubicBezTo>
                    <a:pt x="18" y="193"/>
                    <a:pt x="18" y="193"/>
                    <a:pt x="18" y="193"/>
                  </a:cubicBezTo>
                  <a:cubicBezTo>
                    <a:pt x="18" y="193"/>
                    <a:pt x="18" y="193"/>
                    <a:pt x="18" y="193"/>
                  </a:cubicBezTo>
                  <a:cubicBezTo>
                    <a:pt x="18" y="193"/>
                    <a:pt x="18" y="193"/>
                    <a:pt x="18" y="193"/>
                  </a:cubicBezTo>
                  <a:cubicBezTo>
                    <a:pt x="18" y="193"/>
                    <a:pt x="18" y="193"/>
                    <a:pt x="18" y="193"/>
                  </a:cubicBezTo>
                  <a:cubicBezTo>
                    <a:pt x="18" y="193"/>
                    <a:pt x="18" y="193"/>
                    <a:pt x="18" y="193"/>
                  </a:cubicBezTo>
                  <a:cubicBezTo>
                    <a:pt x="18" y="193"/>
                    <a:pt x="18" y="193"/>
                    <a:pt x="18" y="193"/>
                  </a:cubicBezTo>
                  <a:cubicBezTo>
                    <a:pt x="18" y="193"/>
                    <a:pt x="18" y="193"/>
                    <a:pt x="18" y="193"/>
                  </a:cubicBezTo>
                  <a:cubicBezTo>
                    <a:pt x="18" y="193"/>
                    <a:pt x="18" y="193"/>
                    <a:pt x="18" y="193"/>
                  </a:cubicBezTo>
                  <a:cubicBezTo>
                    <a:pt x="18" y="193"/>
                    <a:pt x="18" y="193"/>
                    <a:pt x="18" y="193"/>
                  </a:cubicBezTo>
                  <a:cubicBezTo>
                    <a:pt x="18" y="193"/>
                    <a:pt x="18" y="193"/>
                    <a:pt x="18" y="193"/>
                  </a:cubicBezTo>
                  <a:cubicBezTo>
                    <a:pt x="18" y="193"/>
                    <a:pt x="18" y="193"/>
                    <a:pt x="18" y="193"/>
                  </a:cubicBezTo>
                  <a:cubicBezTo>
                    <a:pt x="18" y="194"/>
                    <a:pt x="18" y="194"/>
                    <a:pt x="18" y="194"/>
                  </a:cubicBezTo>
                  <a:cubicBezTo>
                    <a:pt x="18" y="194"/>
                    <a:pt x="18" y="194"/>
                    <a:pt x="18" y="194"/>
                  </a:cubicBezTo>
                  <a:cubicBezTo>
                    <a:pt x="18" y="194"/>
                    <a:pt x="18" y="194"/>
                    <a:pt x="18" y="194"/>
                  </a:cubicBezTo>
                  <a:cubicBezTo>
                    <a:pt x="18" y="194"/>
                    <a:pt x="18" y="194"/>
                    <a:pt x="18" y="194"/>
                  </a:cubicBezTo>
                  <a:cubicBezTo>
                    <a:pt x="18" y="194"/>
                    <a:pt x="18" y="194"/>
                    <a:pt x="18" y="194"/>
                  </a:cubicBezTo>
                  <a:cubicBezTo>
                    <a:pt x="18" y="194"/>
                    <a:pt x="18" y="194"/>
                    <a:pt x="18" y="194"/>
                  </a:cubicBezTo>
                  <a:cubicBezTo>
                    <a:pt x="18" y="194"/>
                    <a:pt x="18" y="194"/>
                    <a:pt x="18" y="194"/>
                  </a:cubicBezTo>
                  <a:cubicBezTo>
                    <a:pt x="18" y="194"/>
                    <a:pt x="18" y="194"/>
                    <a:pt x="18" y="194"/>
                  </a:cubicBezTo>
                  <a:cubicBezTo>
                    <a:pt x="18" y="194"/>
                    <a:pt x="18" y="194"/>
                    <a:pt x="18" y="194"/>
                  </a:cubicBezTo>
                  <a:cubicBezTo>
                    <a:pt x="18" y="194"/>
                    <a:pt x="18" y="194"/>
                    <a:pt x="18" y="194"/>
                  </a:cubicBezTo>
                  <a:cubicBezTo>
                    <a:pt x="18" y="194"/>
                    <a:pt x="18" y="194"/>
                    <a:pt x="18" y="194"/>
                  </a:cubicBezTo>
                  <a:cubicBezTo>
                    <a:pt x="18" y="195"/>
                    <a:pt x="18" y="195"/>
                    <a:pt x="18" y="195"/>
                  </a:cubicBezTo>
                  <a:cubicBezTo>
                    <a:pt x="18" y="195"/>
                    <a:pt x="18" y="195"/>
                    <a:pt x="18" y="195"/>
                  </a:cubicBezTo>
                  <a:cubicBezTo>
                    <a:pt x="18" y="195"/>
                    <a:pt x="18" y="195"/>
                    <a:pt x="18" y="195"/>
                  </a:cubicBezTo>
                  <a:cubicBezTo>
                    <a:pt x="18" y="195"/>
                    <a:pt x="18" y="195"/>
                    <a:pt x="18" y="195"/>
                  </a:cubicBezTo>
                  <a:cubicBezTo>
                    <a:pt x="18" y="195"/>
                    <a:pt x="18" y="195"/>
                    <a:pt x="18" y="195"/>
                  </a:cubicBezTo>
                  <a:cubicBezTo>
                    <a:pt x="18" y="195"/>
                    <a:pt x="18" y="195"/>
                    <a:pt x="18" y="195"/>
                  </a:cubicBezTo>
                  <a:cubicBezTo>
                    <a:pt x="18" y="195"/>
                    <a:pt x="18" y="195"/>
                    <a:pt x="18" y="195"/>
                  </a:cubicBezTo>
                  <a:cubicBezTo>
                    <a:pt x="18" y="195"/>
                    <a:pt x="18" y="195"/>
                    <a:pt x="18" y="195"/>
                  </a:cubicBezTo>
                  <a:cubicBezTo>
                    <a:pt x="18" y="195"/>
                    <a:pt x="18" y="195"/>
                    <a:pt x="18" y="195"/>
                  </a:cubicBezTo>
                  <a:cubicBezTo>
                    <a:pt x="18" y="195"/>
                    <a:pt x="18" y="195"/>
                    <a:pt x="18" y="195"/>
                  </a:cubicBezTo>
                  <a:cubicBezTo>
                    <a:pt x="18" y="195"/>
                    <a:pt x="18" y="195"/>
                    <a:pt x="18" y="195"/>
                  </a:cubicBezTo>
                  <a:cubicBezTo>
                    <a:pt x="18" y="195"/>
                    <a:pt x="18" y="195"/>
                    <a:pt x="18" y="195"/>
                  </a:cubicBezTo>
                  <a:cubicBezTo>
                    <a:pt x="18" y="196"/>
                    <a:pt x="18" y="196"/>
                    <a:pt x="18" y="196"/>
                  </a:cubicBezTo>
                  <a:cubicBezTo>
                    <a:pt x="18" y="196"/>
                    <a:pt x="18" y="196"/>
                    <a:pt x="18" y="196"/>
                  </a:cubicBezTo>
                  <a:cubicBezTo>
                    <a:pt x="18" y="196"/>
                    <a:pt x="18" y="196"/>
                    <a:pt x="18" y="196"/>
                  </a:cubicBezTo>
                  <a:cubicBezTo>
                    <a:pt x="18" y="196"/>
                    <a:pt x="18" y="196"/>
                    <a:pt x="18" y="196"/>
                  </a:cubicBezTo>
                  <a:cubicBezTo>
                    <a:pt x="18" y="196"/>
                    <a:pt x="18" y="196"/>
                    <a:pt x="18" y="196"/>
                  </a:cubicBezTo>
                  <a:cubicBezTo>
                    <a:pt x="18" y="196"/>
                    <a:pt x="18" y="196"/>
                    <a:pt x="18" y="196"/>
                  </a:cubicBezTo>
                  <a:cubicBezTo>
                    <a:pt x="18" y="196"/>
                    <a:pt x="18" y="196"/>
                    <a:pt x="18" y="196"/>
                  </a:cubicBezTo>
                  <a:cubicBezTo>
                    <a:pt x="18" y="196"/>
                    <a:pt x="18" y="196"/>
                    <a:pt x="18" y="196"/>
                  </a:cubicBezTo>
                  <a:cubicBezTo>
                    <a:pt x="18" y="196"/>
                    <a:pt x="18" y="196"/>
                    <a:pt x="18" y="196"/>
                  </a:cubicBezTo>
                  <a:cubicBezTo>
                    <a:pt x="18" y="196"/>
                    <a:pt x="18" y="196"/>
                    <a:pt x="18" y="196"/>
                  </a:cubicBezTo>
                  <a:cubicBezTo>
                    <a:pt x="18" y="196"/>
                    <a:pt x="18" y="196"/>
                    <a:pt x="18" y="196"/>
                  </a:cubicBezTo>
                  <a:cubicBezTo>
                    <a:pt x="18" y="197"/>
                    <a:pt x="18" y="197"/>
                    <a:pt x="18" y="197"/>
                  </a:cubicBezTo>
                  <a:cubicBezTo>
                    <a:pt x="18" y="197"/>
                    <a:pt x="18" y="197"/>
                    <a:pt x="18" y="197"/>
                  </a:cubicBezTo>
                  <a:cubicBezTo>
                    <a:pt x="18" y="197"/>
                    <a:pt x="18" y="197"/>
                    <a:pt x="18" y="197"/>
                  </a:cubicBezTo>
                  <a:cubicBezTo>
                    <a:pt x="18" y="197"/>
                    <a:pt x="18" y="197"/>
                    <a:pt x="18" y="197"/>
                  </a:cubicBezTo>
                  <a:cubicBezTo>
                    <a:pt x="18" y="197"/>
                    <a:pt x="18" y="197"/>
                    <a:pt x="18" y="197"/>
                  </a:cubicBezTo>
                  <a:cubicBezTo>
                    <a:pt x="18" y="197"/>
                    <a:pt x="18" y="197"/>
                    <a:pt x="18" y="197"/>
                  </a:cubicBezTo>
                  <a:cubicBezTo>
                    <a:pt x="18" y="197"/>
                    <a:pt x="18" y="197"/>
                    <a:pt x="18" y="197"/>
                  </a:cubicBezTo>
                  <a:cubicBezTo>
                    <a:pt x="18" y="197"/>
                    <a:pt x="18" y="197"/>
                    <a:pt x="18" y="197"/>
                  </a:cubicBezTo>
                  <a:cubicBezTo>
                    <a:pt x="18" y="197"/>
                    <a:pt x="18" y="197"/>
                    <a:pt x="18" y="197"/>
                  </a:cubicBezTo>
                  <a:cubicBezTo>
                    <a:pt x="18" y="197"/>
                    <a:pt x="18" y="197"/>
                    <a:pt x="18" y="197"/>
                  </a:cubicBezTo>
                  <a:cubicBezTo>
                    <a:pt x="18" y="197"/>
                    <a:pt x="18" y="197"/>
                    <a:pt x="18" y="197"/>
                  </a:cubicBezTo>
                  <a:cubicBezTo>
                    <a:pt x="18" y="197"/>
                    <a:pt x="18" y="197"/>
                    <a:pt x="18" y="197"/>
                  </a:cubicBezTo>
                  <a:cubicBezTo>
                    <a:pt x="18" y="198"/>
                    <a:pt x="18" y="198"/>
                    <a:pt x="18" y="198"/>
                  </a:cubicBezTo>
                  <a:cubicBezTo>
                    <a:pt x="18" y="198"/>
                    <a:pt x="18" y="198"/>
                    <a:pt x="18" y="198"/>
                  </a:cubicBezTo>
                  <a:cubicBezTo>
                    <a:pt x="18" y="198"/>
                    <a:pt x="18" y="198"/>
                    <a:pt x="18" y="198"/>
                  </a:cubicBezTo>
                  <a:cubicBezTo>
                    <a:pt x="18" y="198"/>
                    <a:pt x="18" y="198"/>
                    <a:pt x="18" y="198"/>
                  </a:cubicBezTo>
                  <a:cubicBezTo>
                    <a:pt x="18" y="198"/>
                    <a:pt x="18" y="198"/>
                    <a:pt x="18" y="198"/>
                  </a:cubicBezTo>
                  <a:cubicBezTo>
                    <a:pt x="18" y="198"/>
                    <a:pt x="18" y="198"/>
                    <a:pt x="18" y="198"/>
                  </a:cubicBezTo>
                  <a:cubicBezTo>
                    <a:pt x="18" y="198"/>
                    <a:pt x="18" y="198"/>
                    <a:pt x="18" y="198"/>
                  </a:cubicBezTo>
                  <a:cubicBezTo>
                    <a:pt x="18" y="198"/>
                    <a:pt x="18" y="198"/>
                    <a:pt x="18" y="198"/>
                  </a:cubicBezTo>
                  <a:cubicBezTo>
                    <a:pt x="18" y="198"/>
                    <a:pt x="18" y="198"/>
                    <a:pt x="18" y="198"/>
                  </a:cubicBezTo>
                  <a:cubicBezTo>
                    <a:pt x="18" y="198"/>
                    <a:pt x="18" y="198"/>
                    <a:pt x="18" y="198"/>
                  </a:cubicBezTo>
                  <a:cubicBezTo>
                    <a:pt x="18" y="198"/>
                    <a:pt x="18" y="198"/>
                    <a:pt x="18" y="198"/>
                  </a:cubicBezTo>
                  <a:cubicBezTo>
                    <a:pt x="18" y="199"/>
                    <a:pt x="18" y="199"/>
                    <a:pt x="18" y="199"/>
                  </a:cubicBezTo>
                  <a:cubicBezTo>
                    <a:pt x="18" y="199"/>
                    <a:pt x="18" y="199"/>
                    <a:pt x="18" y="199"/>
                  </a:cubicBezTo>
                  <a:cubicBezTo>
                    <a:pt x="18" y="199"/>
                    <a:pt x="18" y="199"/>
                    <a:pt x="18" y="199"/>
                  </a:cubicBezTo>
                  <a:cubicBezTo>
                    <a:pt x="18" y="199"/>
                    <a:pt x="18" y="199"/>
                    <a:pt x="18" y="199"/>
                  </a:cubicBezTo>
                  <a:cubicBezTo>
                    <a:pt x="18" y="199"/>
                    <a:pt x="18" y="199"/>
                    <a:pt x="18" y="199"/>
                  </a:cubicBezTo>
                  <a:cubicBezTo>
                    <a:pt x="18" y="199"/>
                    <a:pt x="18" y="199"/>
                    <a:pt x="18" y="199"/>
                  </a:cubicBezTo>
                  <a:cubicBezTo>
                    <a:pt x="18" y="199"/>
                    <a:pt x="18" y="199"/>
                    <a:pt x="18" y="199"/>
                  </a:cubicBezTo>
                  <a:cubicBezTo>
                    <a:pt x="18" y="199"/>
                    <a:pt x="18" y="199"/>
                    <a:pt x="18" y="199"/>
                  </a:cubicBezTo>
                  <a:cubicBezTo>
                    <a:pt x="18" y="199"/>
                    <a:pt x="18" y="199"/>
                    <a:pt x="18" y="199"/>
                  </a:cubicBezTo>
                  <a:cubicBezTo>
                    <a:pt x="18" y="199"/>
                    <a:pt x="18" y="199"/>
                    <a:pt x="18" y="199"/>
                  </a:cubicBezTo>
                  <a:cubicBezTo>
                    <a:pt x="18" y="199"/>
                    <a:pt x="18" y="199"/>
                    <a:pt x="18" y="199"/>
                  </a:cubicBezTo>
                  <a:cubicBezTo>
                    <a:pt x="18" y="199"/>
                    <a:pt x="18" y="199"/>
                    <a:pt x="18" y="199"/>
                  </a:cubicBezTo>
                  <a:cubicBezTo>
                    <a:pt x="18" y="200"/>
                    <a:pt x="18" y="200"/>
                    <a:pt x="18" y="200"/>
                  </a:cubicBezTo>
                  <a:cubicBezTo>
                    <a:pt x="18" y="200"/>
                    <a:pt x="18" y="200"/>
                    <a:pt x="18" y="200"/>
                  </a:cubicBezTo>
                  <a:cubicBezTo>
                    <a:pt x="18" y="200"/>
                    <a:pt x="18" y="200"/>
                    <a:pt x="18" y="200"/>
                  </a:cubicBezTo>
                  <a:cubicBezTo>
                    <a:pt x="18" y="200"/>
                    <a:pt x="18" y="200"/>
                    <a:pt x="18" y="200"/>
                  </a:cubicBezTo>
                  <a:cubicBezTo>
                    <a:pt x="18" y="200"/>
                    <a:pt x="18" y="200"/>
                    <a:pt x="18" y="200"/>
                  </a:cubicBezTo>
                  <a:cubicBezTo>
                    <a:pt x="18" y="200"/>
                    <a:pt x="18" y="200"/>
                    <a:pt x="18" y="200"/>
                  </a:cubicBezTo>
                  <a:cubicBezTo>
                    <a:pt x="18" y="200"/>
                    <a:pt x="18" y="200"/>
                    <a:pt x="18" y="200"/>
                  </a:cubicBezTo>
                  <a:cubicBezTo>
                    <a:pt x="18" y="200"/>
                    <a:pt x="18" y="200"/>
                    <a:pt x="18" y="200"/>
                  </a:cubicBezTo>
                  <a:cubicBezTo>
                    <a:pt x="18" y="200"/>
                    <a:pt x="18" y="200"/>
                    <a:pt x="18" y="200"/>
                  </a:cubicBezTo>
                  <a:cubicBezTo>
                    <a:pt x="18" y="200"/>
                    <a:pt x="18" y="200"/>
                    <a:pt x="18" y="200"/>
                  </a:cubicBezTo>
                  <a:cubicBezTo>
                    <a:pt x="18" y="200"/>
                    <a:pt x="18" y="200"/>
                    <a:pt x="18" y="200"/>
                  </a:cubicBezTo>
                  <a:cubicBezTo>
                    <a:pt x="18" y="201"/>
                    <a:pt x="18" y="201"/>
                    <a:pt x="18" y="201"/>
                  </a:cubicBezTo>
                  <a:cubicBezTo>
                    <a:pt x="18" y="201"/>
                    <a:pt x="18" y="201"/>
                    <a:pt x="18" y="201"/>
                  </a:cubicBezTo>
                  <a:cubicBezTo>
                    <a:pt x="18" y="201"/>
                    <a:pt x="18" y="201"/>
                    <a:pt x="18" y="201"/>
                  </a:cubicBezTo>
                  <a:cubicBezTo>
                    <a:pt x="18" y="201"/>
                    <a:pt x="18" y="201"/>
                    <a:pt x="18" y="201"/>
                  </a:cubicBezTo>
                  <a:cubicBezTo>
                    <a:pt x="18" y="201"/>
                    <a:pt x="18" y="201"/>
                    <a:pt x="18" y="201"/>
                  </a:cubicBezTo>
                  <a:cubicBezTo>
                    <a:pt x="18" y="201"/>
                    <a:pt x="18" y="201"/>
                    <a:pt x="18" y="201"/>
                  </a:cubicBezTo>
                  <a:cubicBezTo>
                    <a:pt x="18" y="201"/>
                    <a:pt x="18" y="201"/>
                    <a:pt x="18" y="201"/>
                  </a:cubicBezTo>
                  <a:cubicBezTo>
                    <a:pt x="18" y="201"/>
                    <a:pt x="18" y="201"/>
                    <a:pt x="18" y="201"/>
                  </a:cubicBezTo>
                  <a:cubicBezTo>
                    <a:pt x="18" y="201"/>
                    <a:pt x="18" y="201"/>
                    <a:pt x="18" y="201"/>
                  </a:cubicBezTo>
                  <a:cubicBezTo>
                    <a:pt x="18" y="201"/>
                    <a:pt x="18" y="201"/>
                    <a:pt x="18" y="201"/>
                  </a:cubicBezTo>
                  <a:cubicBezTo>
                    <a:pt x="18" y="201"/>
                    <a:pt x="18" y="201"/>
                    <a:pt x="18" y="201"/>
                  </a:cubicBezTo>
                  <a:cubicBezTo>
                    <a:pt x="18" y="201"/>
                    <a:pt x="18" y="201"/>
                    <a:pt x="18" y="201"/>
                  </a:cubicBezTo>
                  <a:cubicBezTo>
                    <a:pt x="18" y="202"/>
                    <a:pt x="18" y="202"/>
                    <a:pt x="18" y="202"/>
                  </a:cubicBezTo>
                  <a:cubicBezTo>
                    <a:pt x="18" y="202"/>
                    <a:pt x="18" y="202"/>
                    <a:pt x="18" y="202"/>
                  </a:cubicBezTo>
                  <a:cubicBezTo>
                    <a:pt x="18" y="202"/>
                    <a:pt x="18" y="202"/>
                    <a:pt x="18" y="202"/>
                  </a:cubicBezTo>
                  <a:cubicBezTo>
                    <a:pt x="18" y="202"/>
                    <a:pt x="18" y="202"/>
                    <a:pt x="18" y="202"/>
                  </a:cubicBezTo>
                  <a:cubicBezTo>
                    <a:pt x="18" y="202"/>
                    <a:pt x="18" y="202"/>
                    <a:pt x="18" y="202"/>
                  </a:cubicBezTo>
                  <a:cubicBezTo>
                    <a:pt x="18" y="202"/>
                    <a:pt x="18" y="202"/>
                    <a:pt x="18" y="202"/>
                  </a:cubicBezTo>
                  <a:cubicBezTo>
                    <a:pt x="18" y="202"/>
                    <a:pt x="18" y="202"/>
                    <a:pt x="18" y="202"/>
                  </a:cubicBezTo>
                  <a:cubicBezTo>
                    <a:pt x="18" y="202"/>
                    <a:pt x="18" y="202"/>
                    <a:pt x="18" y="202"/>
                  </a:cubicBezTo>
                  <a:cubicBezTo>
                    <a:pt x="18" y="202"/>
                    <a:pt x="18" y="202"/>
                    <a:pt x="18" y="202"/>
                  </a:cubicBezTo>
                  <a:cubicBezTo>
                    <a:pt x="18" y="202"/>
                    <a:pt x="18" y="202"/>
                    <a:pt x="18" y="202"/>
                  </a:cubicBezTo>
                  <a:cubicBezTo>
                    <a:pt x="18" y="202"/>
                    <a:pt x="18" y="202"/>
                    <a:pt x="18" y="202"/>
                  </a:cubicBezTo>
                  <a:cubicBezTo>
                    <a:pt x="18" y="203"/>
                    <a:pt x="18" y="203"/>
                    <a:pt x="18" y="203"/>
                  </a:cubicBezTo>
                  <a:cubicBezTo>
                    <a:pt x="18" y="203"/>
                    <a:pt x="18" y="203"/>
                    <a:pt x="18" y="203"/>
                  </a:cubicBezTo>
                  <a:cubicBezTo>
                    <a:pt x="18" y="203"/>
                    <a:pt x="18" y="203"/>
                    <a:pt x="18" y="203"/>
                  </a:cubicBezTo>
                  <a:cubicBezTo>
                    <a:pt x="18" y="203"/>
                    <a:pt x="18" y="203"/>
                    <a:pt x="18" y="203"/>
                  </a:cubicBezTo>
                  <a:cubicBezTo>
                    <a:pt x="18" y="203"/>
                    <a:pt x="18" y="203"/>
                    <a:pt x="18" y="203"/>
                  </a:cubicBezTo>
                  <a:cubicBezTo>
                    <a:pt x="18" y="203"/>
                    <a:pt x="18" y="203"/>
                    <a:pt x="18" y="203"/>
                  </a:cubicBezTo>
                  <a:cubicBezTo>
                    <a:pt x="18" y="203"/>
                    <a:pt x="18" y="203"/>
                    <a:pt x="18" y="203"/>
                  </a:cubicBezTo>
                  <a:cubicBezTo>
                    <a:pt x="18" y="203"/>
                    <a:pt x="18" y="203"/>
                    <a:pt x="18" y="203"/>
                  </a:cubicBezTo>
                  <a:cubicBezTo>
                    <a:pt x="18" y="203"/>
                    <a:pt x="18" y="203"/>
                    <a:pt x="18" y="203"/>
                  </a:cubicBezTo>
                  <a:cubicBezTo>
                    <a:pt x="18" y="203"/>
                    <a:pt x="18" y="203"/>
                    <a:pt x="18" y="203"/>
                  </a:cubicBezTo>
                  <a:cubicBezTo>
                    <a:pt x="18" y="203"/>
                    <a:pt x="18" y="203"/>
                    <a:pt x="18" y="203"/>
                  </a:cubicBezTo>
                  <a:cubicBezTo>
                    <a:pt x="18" y="203"/>
                    <a:pt x="18" y="203"/>
                    <a:pt x="18" y="203"/>
                  </a:cubicBezTo>
                  <a:cubicBezTo>
                    <a:pt x="18" y="204"/>
                    <a:pt x="18" y="204"/>
                    <a:pt x="18" y="204"/>
                  </a:cubicBezTo>
                  <a:cubicBezTo>
                    <a:pt x="18" y="204"/>
                    <a:pt x="18" y="204"/>
                    <a:pt x="18" y="204"/>
                  </a:cubicBezTo>
                  <a:cubicBezTo>
                    <a:pt x="18" y="204"/>
                    <a:pt x="18" y="204"/>
                    <a:pt x="18" y="204"/>
                  </a:cubicBezTo>
                  <a:cubicBezTo>
                    <a:pt x="18" y="204"/>
                    <a:pt x="18" y="204"/>
                    <a:pt x="18" y="204"/>
                  </a:cubicBezTo>
                  <a:cubicBezTo>
                    <a:pt x="18" y="204"/>
                    <a:pt x="18" y="204"/>
                    <a:pt x="18" y="204"/>
                  </a:cubicBezTo>
                  <a:cubicBezTo>
                    <a:pt x="18" y="204"/>
                    <a:pt x="18" y="204"/>
                    <a:pt x="18" y="204"/>
                  </a:cubicBezTo>
                  <a:cubicBezTo>
                    <a:pt x="18" y="204"/>
                    <a:pt x="18" y="204"/>
                    <a:pt x="18" y="204"/>
                  </a:cubicBezTo>
                  <a:cubicBezTo>
                    <a:pt x="18" y="204"/>
                    <a:pt x="18" y="204"/>
                    <a:pt x="18" y="204"/>
                  </a:cubicBezTo>
                  <a:cubicBezTo>
                    <a:pt x="18" y="204"/>
                    <a:pt x="18" y="204"/>
                    <a:pt x="18" y="204"/>
                  </a:cubicBezTo>
                  <a:cubicBezTo>
                    <a:pt x="18" y="204"/>
                    <a:pt x="18" y="204"/>
                    <a:pt x="18" y="204"/>
                  </a:cubicBezTo>
                  <a:cubicBezTo>
                    <a:pt x="18" y="204"/>
                    <a:pt x="18" y="204"/>
                    <a:pt x="18" y="204"/>
                  </a:cubicBezTo>
                  <a:cubicBezTo>
                    <a:pt x="18" y="205"/>
                    <a:pt x="18" y="205"/>
                    <a:pt x="18" y="205"/>
                  </a:cubicBezTo>
                  <a:cubicBezTo>
                    <a:pt x="18" y="205"/>
                    <a:pt x="18" y="205"/>
                    <a:pt x="18" y="205"/>
                  </a:cubicBezTo>
                  <a:cubicBezTo>
                    <a:pt x="18" y="205"/>
                    <a:pt x="18" y="205"/>
                    <a:pt x="18" y="205"/>
                  </a:cubicBezTo>
                  <a:cubicBezTo>
                    <a:pt x="18" y="205"/>
                    <a:pt x="18" y="205"/>
                    <a:pt x="18" y="205"/>
                  </a:cubicBezTo>
                  <a:cubicBezTo>
                    <a:pt x="18" y="205"/>
                    <a:pt x="18" y="205"/>
                    <a:pt x="18" y="205"/>
                  </a:cubicBezTo>
                  <a:cubicBezTo>
                    <a:pt x="18" y="205"/>
                    <a:pt x="18" y="205"/>
                    <a:pt x="18" y="205"/>
                  </a:cubicBezTo>
                  <a:cubicBezTo>
                    <a:pt x="18" y="205"/>
                    <a:pt x="18" y="205"/>
                    <a:pt x="18" y="205"/>
                  </a:cubicBezTo>
                  <a:cubicBezTo>
                    <a:pt x="18" y="205"/>
                    <a:pt x="18" y="205"/>
                    <a:pt x="18" y="205"/>
                  </a:cubicBezTo>
                  <a:cubicBezTo>
                    <a:pt x="18" y="205"/>
                    <a:pt x="18" y="205"/>
                    <a:pt x="18" y="205"/>
                  </a:cubicBezTo>
                  <a:cubicBezTo>
                    <a:pt x="18" y="205"/>
                    <a:pt x="18" y="205"/>
                    <a:pt x="18" y="205"/>
                  </a:cubicBezTo>
                  <a:cubicBezTo>
                    <a:pt x="18" y="205"/>
                    <a:pt x="18" y="205"/>
                    <a:pt x="18" y="205"/>
                  </a:cubicBezTo>
                  <a:cubicBezTo>
                    <a:pt x="18" y="205"/>
                    <a:pt x="18" y="205"/>
                    <a:pt x="18" y="205"/>
                  </a:cubicBezTo>
                  <a:cubicBezTo>
                    <a:pt x="18" y="206"/>
                    <a:pt x="18" y="206"/>
                    <a:pt x="18" y="206"/>
                  </a:cubicBezTo>
                  <a:cubicBezTo>
                    <a:pt x="18" y="206"/>
                    <a:pt x="18" y="206"/>
                    <a:pt x="18" y="206"/>
                  </a:cubicBezTo>
                  <a:cubicBezTo>
                    <a:pt x="18" y="206"/>
                    <a:pt x="18" y="206"/>
                    <a:pt x="18" y="206"/>
                  </a:cubicBezTo>
                  <a:cubicBezTo>
                    <a:pt x="18" y="206"/>
                    <a:pt x="18" y="206"/>
                    <a:pt x="18" y="206"/>
                  </a:cubicBezTo>
                  <a:cubicBezTo>
                    <a:pt x="18" y="206"/>
                    <a:pt x="18" y="206"/>
                    <a:pt x="18" y="206"/>
                  </a:cubicBezTo>
                  <a:cubicBezTo>
                    <a:pt x="18" y="206"/>
                    <a:pt x="18" y="206"/>
                    <a:pt x="18" y="206"/>
                  </a:cubicBezTo>
                  <a:cubicBezTo>
                    <a:pt x="18" y="206"/>
                    <a:pt x="18" y="206"/>
                    <a:pt x="18" y="206"/>
                  </a:cubicBezTo>
                  <a:cubicBezTo>
                    <a:pt x="18" y="206"/>
                    <a:pt x="18" y="206"/>
                    <a:pt x="18" y="206"/>
                  </a:cubicBezTo>
                  <a:cubicBezTo>
                    <a:pt x="18" y="206"/>
                    <a:pt x="18" y="206"/>
                    <a:pt x="18" y="206"/>
                  </a:cubicBezTo>
                  <a:cubicBezTo>
                    <a:pt x="18" y="206"/>
                    <a:pt x="18" y="206"/>
                    <a:pt x="18" y="206"/>
                  </a:cubicBezTo>
                  <a:cubicBezTo>
                    <a:pt x="18" y="206"/>
                    <a:pt x="18" y="206"/>
                    <a:pt x="18" y="206"/>
                  </a:cubicBezTo>
                  <a:cubicBezTo>
                    <a:pt x="18" y="207"/>
                    <a:pt x="18" y="207"/>
                    <a:pt x="18" y="207"/>
                  </a:cubicBezTo>
                  <a:cubicBezTo>
                    <a:pt x="18" y="207"/>
                    <a:pt x="18" y="207"/>
                    <a:pt x="18" y="207"/>
                  </a:cubicBezTo>
                  <a:cubicBezTo>
                    <a:pt x="18" y="207"/>
                    <a:pt x="18" y="207"/>
                    <a:pt x="18" y="207"/>
                  </a:cubicBezTo>
                  <a:cubicBezTo>
                    <a:pt x="18" y="207"/>
                    <a:pt x="18" y="207"/>
                    <a:pt x="18" y="207"/>
                  </a:cubicBezTo>
                  <a:cubicBezTo>
                    <a:pt x="18" y="207"/>
                    <a:pt x="18" y="207"/>
                    <a:pt x="18" y="207"/>
                  </a:cubicBezTo>
                  <a:cubicBezTo>
                    <a:pt x="18" y="207"/>
                    <a:pt x="18" y="207"/>
                    <a:pt x="18" y="207"/>
                  </a:cubicBezTo>
                  <a:cubicBezTo>
                    <a:pt x="18" y="207"/>
                    <a:pt x="18" y="207"/>
                    <a:pt x="18" y="207"/>
                  </a:cubicBezTo>
                  <a:cubicBezTo>
                    <a:pt x="18" y="207"/>
                    <a:pt x="18" y="207"/>
                    <a:pt x="18" y="207"/>
                  </a:cubicBezTo>
                  <a:cubicBezTo>
                    <a:pt x="18" y="207"/>
                    <a:pt x="18" y="207"/>
                    <a:pt x="18" y="207"/>
                  </a:cubicBezTo>
                  <a:cubicBezTo>
                    <a:pt x="18" y="207"/>
                    <a:pt x="18" y="207"/>
                    <a:pt x="18" y="207"/>
                  </a:cubicBezTo>
                  <a:cubicBezTo>
                    <a:pt x="18" y="207"/>
                    <a:pt x="18" y="207"/>
                    <a:pt x="18" y="207"/>
                  </a:cubicBezTo>
                  <a:cubicBezTo>
                    <a:pt x="18" y="207"/>
                    <a:pt x="18" y="207"/>
                    <a:pt x="18" y="207"/>
                  </a:cubicBezTo>
                  <a:cubicBezTo>
                    <a:pt x="18" y="208"/>
                    <a:pt x="18" y="208"/>
                    <a:pt x="18" y="208"/>
                  </a:cubicBezTo>
                  <a:cubicBezTo>
                    <a:pt x="18" y="208"/>
                    <a:pt x="18" y="208"/>
                    <a:pt x="18" y="208"/>
                  </a:cubicBezTo>
                  <a:cubicBezTo>
                    <a:pt x="18" y="208"/>
                    <a:pt x="18" y="208"/>
                    <a:pt x="18" y="208"/>
                  </a:cubicBezTo>
                  <a:cubicBezTo>
                    <a:pt x="18" y="208"/>
                    <a:pt x="18" y="208"/>
                    <a:pt x="18" y="208"/>
                  </a:cubicBezTo>
                  <a:cubicBezTo>
                    <a:pt x="18" y="208"/>
                    <a:pt x="18" y="208"/>
                    <a:pt x="18" y="208"/>
                  </a:cubicBezTo>
                  <a:cubicBezTo>
                    <a:pt x="18" y="208"/>
                    <a:pt x="18" y="208"/>
                    <a:pt x="18" y="208"/>
                  </a:cubicBezTo>
                  <a:cubicBezTo>
                    <a:pt x="18" y="208"/>
                    <a:pt x="18" y="208"/>
                    <a:pt x="18" y="208"/>
                  </a:cubicBezTo>
                  <a:cubicBezTo>
                    <a:pt x="18" y="208"/>
                    <a:pt x="18" y="208"/>
                    <a:pt x="18" y="208"/>
                  </a:cubicBezTo>
                  <a:cubicBezTo>
                    <a:pt x="18" y="208"/>
                    <a:pt x="18" y="208"/>
                    <a:pt x="18" y="208"/>
                  </a:cubicBezTo>
                  <a:cubicBezTo>
                    <a:pt x="18" y="208"/>
                    <a:pt x="18" y="208"/>
                    <a:pt x="18" y="208"/>
                  </a:cubicBezTo>
                  <a:cubicBezTo>
                    <a:pt x="18" y="208"/>
                    <a:pt x="18" y="208"/>
                    <a:pt x="18" y="208"/>
                  </a:cubicBezTo>
                  <a:cubicBezTo>
                    <a:pt x="18" y="209"/>
                    <a:pt x="18" y="209"/>
                    <a:pt x="18" y="209"/>
                  </a:cubicBezTo>
                  <a:cubicBezTo>
                    <a:pt x="18" y="209"/>
                    <a:pt x="18" y="209"/>
                    <a:pt x="18" y="209"/>
                  </a:cubicBezTo>
                  <a:cubicBezTo>
                    <a:pt x="18" y="209"/>
                    <a:pt x="18" y="209"/>
                    <a:pt x="18" y="209"/>
                  </a:cubicBezTo>
                  <a:cubicBezTo>
                    <a:pt x="18" y="209"/>
                    <a:pt x="18" y="209"/>
                    <a:pt x="18" y="209"/>
                  </a:cubicBezTo>
                  <a:cubicBezTo>
                    <a:pt x="18" y="209"/>
                    <a:pt x="18" y="209"/>
                    <a:pt x="18" y="209"/>
                  </a:cubicBezTo>
                  <a:cubicBezTo>
                    <a:pt x="18" y="209"/>
                    <a:pt x="18" y="209"/>
                    <a:pt x="18" y="209"/>
                  </a:cubicBezTo>
                  <a:cubicBezTo>
                    <a:pt x="18" y="209"/>
                    <a:pt x="18" y="209"/>
                    <a:pt x="18" y="209"/>
                  </a:cubicBezTo>
                  <a:cubicBezTo>
                    <a:pt x="18" y="209"/>
                    <a:pt x="18" y="209"/>
                    <a:pt x="18" y="209"/>
                  </a:cubicBezTo>
                  <a:cubicBezTo>
                    <a:pt x="18" y="209"/>
                    <a:pt x="18" y="209"/>
                    <a:pt x="18" y="209"/>
                  </a:cubicBezTo>
                  <a:cubicBezTo>
                    <a:pt x="18" y="209"/>
                    <a:pt x="18" y="209"/>
                    <a:pt x="18" y="209"/>
                  </a:cubicBezTo>
                  <a:cubicBezTo>
                    <a:pt x="18" y="209"/>
                    <a:pt x="18" y="209"/>
                    <a:pt x="18" y="209"/>
                  </a:cubicBezTo>
                  <a:cubicBezTo>
                    <a:pt x="18" y="209"/>
                    <a:pt x="18" y="209"/>
                    <a:pt x="18" y="209"/>
                  </a:cubicBezTo>
                  <a:cubicBezTo>
                    <a:pt x="18" y="210"/>
                    <a:pt x="18" y="210"/>
                    <a:pt x="18" y="210"/>
                  </a:cubicBezTo>
                  <a:cubicBezTo>
                    <a:pt x="18" y="210"/>
                    <a:pt x="18" y="210"/>
                    <a:pt x="18" y="210"/>
                  </a:cubicBezTo>
                  <a:cubicBezTo>
                    <a:pt x="18" y="210"/>
                    <a:pt x="18" y="210"/>
                    <a:pt x="18" y="210"/>
                  </a:cubicBezTo>
                  <a:cubicBezTo>
                    <a:pt x="18" y="210"/>
                    <a:pt x="18" y="210"/>
                    <a:pt x="18" y="210"/>
                  </a:cubicBezTo>
                  <a:cubicBezTo>
                    <a:pt x="18" y="210"/>
                    <a:pt x="18" y="210"/>
                    <a:pt x="18" y="210"/>
                  </a:cubicBezTo>
                  <a:cubicBezTo>
                    <a:pt x="18" y="210"/>
                    <a:pt x="18" y="210"/>
                    <a:pt x="18" y="210"/>
                  </a:cubicBezTo>
                  <a:cubicBezTo>
                    <a:pt x="18" y="210"/>
                    <a:pt x="18" y="210"/>
                    <a:pt x="18" y="210"/>
                  </a:cubicBezTo>
                  <a:cubicBezTo>
                    <a:pt x="18" y="210"/>
                    <a:pt x="18" y="210"/>
                    <a:pt x="18" y="210"/>
                  </a:cubicBezTo>
                  <a:cubicBezTo>
                    <a:pt x="18" y="210"/>
                    <a:pt x="18" y="210"/>
                    <a:pt x="18" y="210"/>
                  </a:cubicBezTo>
                  <a:cubicBezTo>
                    <a:pt x="18" y="210"/>
                    <a:pt x="18" y="210"/>
                    <a:pt x="18" y="210"/>
                  </a:cubicBezTo>
                  <a:cubicBezTo>
                    <a:pt x="18" y="210"/>
                    <a:pt x="18" y="210"/>
                    <a:pt x="18" y="210"/>
                  </a:cubicBezTo>
                  <a:cubicBezTo>
                    <a:pt x="18" y="211"/>
                    <a:pt x="18" y="211"/>
                    <a:pt x="18" y="211"/>
                  </a:cubicBezTo>
                  <a:cubicBezTo>
                    <a:pt x="18" y="211"/>
                    <a:pt x="18" y="211"/>
                    <a:pt x="18" y="211"/>
                  </a:cubicBezTo>
                  <a:cubicBezTo>
                    <a:pt x="18" y="211"/>
                    <a:pt x="18" y="211"/>
                    <a:pt x="18" y="211"/>
                  </a:cubicBezTo>
                  <a:cubicBezTo>
                    <a:pt x="18" y="211"/>
                    <a:pt x="18" y="211"/>
                    <a:pt x="18" y="211"/>
                  </a:cubicBezTo>
                  <a:cubicBezTo>
                    <a:pt x="18" y="211"/>
                    <a:pt x="18" y="211"/>
                    <a:pt x="18" y="211"/>
                  </a:cubicBezTo>
                  <a:cubicBezTo>
                    <a:pt x="18" y="211"/>
                    <a:pt x="18" y="211"/>
                    <a:pt x="18" y="211"/>
                  </a:cubicBezTo>
                  <a:cubicBezTo>
                    <a:pt x="18" y="211"/>
                    <a:pt x="18" y="211"/>
                    <a:pt x="18" y="211"/>
                  </a:cubicBezTo>
                  <a:cubicBezTo>
                    <a:pt x="18" y="211"/>
                    <a:pt x="18" y="211"/>
                    <a:pt x="18" y="211"/>
                  </a:cubicBezTo>
                  <a:cubicBezTo>
                    <a:pt x="18" y="211"/>
                    <a:pt x="18" y="211"/>
                    <a:pt x="18" y="211"/>
                  </a:cubicBezTo>
                  <a:cubicBezTo>
                    <a:pt x="18" y="211"/>
                    <a:pt x="18" y="211"/>
                    <a:pt x="18" y="211"/>
                  </a:cubicBezTo>
                  <a:cubicBezTo>
                    <a:pt x="18" y="211"/>
                    <a:pt x="18" y="211"/>
                    <a:pt x="18" y="211"/>
                  </a:cubicBezTo>
                  <a:cubicBezTo>
                    <a:pt x="18" y="211"/>
                    <a:pt x="18" y="211"/>
                    <a:pt x="18" y="211"/>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46" y="230"/>
                    <a:pt x="46" y="230"/>
                    <a:pt x="46" y="230"/>
                  </a:cubicBezTo>
                  <a:cubicBezTo>
                    <a:pt x="78" y="211"/>
                    <a:pt x="78" y="211"/>
                    <a:pt x="78" y="211"/>
                  </a:cubicBezTo>
                  <a:cubicBezTo>
                    <a:pt x="84" y="214"/>
                    <a:pt x="91" y="217"/>
                    <a:pt x="98" y="220"/>
                  </a:cubicBezTo>
                  <a:cubicBezTo>
                    <a:pt x="106" y="222"/>
                    <a:pt x="113" y="224"/>
                    <a:pt x="121" y="226"/>
                  </a:cubicBezTo>
                  <a:cubicBezTo>
                    <a:pt x="128" y="227"/>
                    <a:pt x="136" y="228"/>
                    <a:pt x="144" y="229"/>
                  </a:cubicBezTo>
                  <a:cubicBezTo>
                    <a:pt x="152" y="229"/>
                    <a:pt x="161" y="229"/>
                    <a:pt x="169" y="228"/>
                  </a:cubicBezTo>
                  <a:cubicBezTo>
                    <a:pt x="179" y="227"/>
                    <a:pt x="189" y="224"/>
                    <a:pt x="199" y="221"/>
                  </a:cubicBezTo>
                  <a:cubicBezTo>
                    <a:pt x="209" y="218"/>
                    <a:pt x="218" y="215"/>
                    <a:pt x="225" y="211"/>
                  </a:cubicBezTo>
                  <a:cubicBezTo>
                    <a:pt x="236" y="205"/>
                    <a:pt x="243" y="198"/>
                    <a:pt x="246" y="191"/>
                  </a:cubicBezTo>
                  <a:cubicBezTo>
                    <a:pt x="249" y="186"/>
                    <a:pt x="250" y="181"/>
                    <a:pt x="250" y="175"/>
                  </a:cubicBezTo>
                  <a:cubicBezTo>
                    <a:pt x="250" y="175"/>
                    <a:pt x="250" y="175"/>
                    <a:pt x="250" y="175"/>
                  </a:cubicBezTo>
                  <a:cubicBezTo>
                    <a:pt x="250" y="175"/>
                    <a:pt x="250" y="175"/>
                    <a:pt x="250" y="175"/>
                  </a:cubicBezTo>
                  <a:cubicBezTo>
                    <a:pt x="250" y="175"/>
                    <a:pt x="250" y="175"/>
                    <a:pt x="250" y="175"/>
                  </a:cubicBezTo>
                  <a:cubicBezTo>
                    <a:pt x="250" y="175"/>
                    <a:pt x="250" y="175"/>
                    <a:pt x="250" y="175"/>
                  </a:cubicBezTo>
                  <a:cubicBezTo>
                    <a:pt x="250" y="174"/>
                    <a:pt x="250" y="174"/>
                    <a:pt x="250" y="174"/>
                  </a:cubicBezTo>
                  <a:cubicBezTo>
                    <a:pt x="250" y="174"/>
                    <a:pt x="250" y="174"/>
                    <a:pt x="250" y="174"/>
                  </a:cubicBezTo>
                  <a:cubicBezTo>
                    <a:pt x="250" y="174"/>
                    <a:pt x="250" y="174"/>
                    <a:pt x="250" y="174"/>
                  </a:cubicBezTo>
                  <a:cubicBezTo>
                    <a:pt x="250" y="174"/>
                    <a:pt x="250" y="174"/>
                    <a:pt x="250" y="174"/>
                  </a:cubicBezTo>
                  <a:cubicBezTo>
                    <a:pt x="250" y="174"/>
                    <a:pt x="250" y="174"/>
                    <a:pt x="250" y="174"/>
                  </a:cubicBezTo>
                  <a:cubicBezTo>
                    <a:pt x="250" y="174"/>
                    <a:pt x="250" y="174"/>
                    <a:pt x="250" y="174"/>
                  </a:cubicBezTo>
                  <a:cubicBezTo>
                    <a:pt x="250" y="173"/>
                    <a:pt x="250" y="173"/>
                    <a:pt x="250" y="173"/>
                  </a:cubicBezTo>
                  <a:cubicBezTo>
                    <a:pt x="250" y="173"/>
                    <a:pt x="250" y="173"/>
                    <a:pt x="250" y="173"/>
                  </a:cubicBezTo>
                  <a:cubicBezTo>
                    <a:pt x="250" y="173"/>
                    <a:pt x="250" y="173"/>
                    <a:pt x="250" y="173"/>
                  </a:cubicBezTo>
                  <a:cubicBezTo>
                    <a:pt x="250" y="173"/>
                    <a:pt x="250" y="173"/>
                    <a:pt x="250" y="173"/>
                  </a:cubicBezTo>
                  <a:cubicBezTo>
                    <a:pt x="250" y="173"/>
                    <a:pt x="250" y="173"/>
                    <a:pt x="250" y="173"/>
                  </a:cubicBezTo>
                  <a:cubicBezTo>
                    <a:pt x="250" y="173"/>
                    <a:pt x="250" y="173"/>
                    <a:pt x="250" y="173"/>
                  </a:cubicBezTo>
                  <a:cubicBezTo>
                    <a:pt x="250" y="172"/>
                    <a:pt x="250" y="172"/>
                    <a:pt x="250" y="172"/>
                  </a:cubicBezTo>
                  <a:cubicBezTo>
                    <a:pt x="250" y="172"/>
                    <a:pt x="250" y="172"/>
                    <a:pt x="250" y="172"/>
                  </a:cubicBezTo>
                  <a:cubicBezTo>
                    <a:pt x="250" y="172"/>
                    <a:pt x="250" y="172"/>
                    <a:pt x="250" y="172"/>
                  </a:cubicBezTo>
                  <a:cubicBezTo>
                    <a:pt x="250" y="172"/>
                    <a:pt x="250" y="172"/>
                    <a:pt x="250" y="172"/>
                  </a:cubicBezTo>
                  <a:cubicBezTo>
                    <a:pt x="250" y="172"/>
                    <a:pt x="250" y="172"/>
                    <a:pt x="250" y="172"/>
                  </a:cubicBezTo>
                  <a:cubicBezTo>
                    <a:pt x="250" y="171"/>
                    <a:pt x="250" y="171"/>
                    <a:pt x="250" y="171"/>
                  </a:cubicBezTo>
                  <a:cubicBezTo>
                    <a:pt x="250" y="171"/>
                    <a:pt x="250" y="171"/>
                    <a:pt x="250" y="171"/>
                  </a:cubicBezTo>
                  <a:cubicBezTo>
                    <a:pt x="250" y="171"/>
                    <a:pt x="250" y="171"/>
                    <a:pt x="250" y="171"/>
                  </a:cubicBezTo>
                  <a:cubicBezTo>
                    <a:pt x="250" y="171"/>
                    <a:pt x="250" y="171"/>
                    <a:pt x="250" y="171"/>
                  </a:cubicBezTo>
                  <a:cubicBezTo>
                    <a:pt x="250" y="171"/>
                    <a:pt x="250" y="171"/>
                    <a:pt x="250" y="171"/>
                  </a:cubicBezTo>
                  <a:cubicBezTo>
                    <a:pt x="250" y="171"/>
                    <a:pt x="250" y="171"/>
                    <a:pt x="250" y="171"/>
                  </a:cubicBezTo>
                  <a:cubicBezTo>
                    <a:pt x="250" y="170"/>
                    <a:pt x="250" y="170"/>
                    <a:pt x="250" y="170"/>
                  </a:cubicBezTo>
                  <a:cubicBezTo>
                    <a:pt x="250" y="170"/>
                    <a:pt x="250" y="170"/>
                    <a:pt x="250" y="170"/>
                  </a:cubicBezTo>
                  <a:cubicBezTo>
                    <a:pt x="250" y="170"/>
                    <a:pt x="250" y="170"/>
                    <a:pt x="250" y="170"/>
                  </a:cubicBezTo>
                  <a:cubicBezTo>
                    <a:pt x="250" y="170"/>
                    <a:pt x="250" y="170"/>
                    <a:pt x="250" y="170"/>
                  </a:cubicBezTo>
                  <a:cubicBezTo>
                    <a:pt x="250" y="170"/>
                    <a:pt x="250" y="170"/>
                    <a:pt x="250" y="170"/>
                  </a:cubicBezTo>
                  <a:cubicBezTo>
                    <a:pt x="250" y="170"/>
                    <a:pt x="250" y="170"/>
                    <a:pt x="250" y="170"/>
                  </a:cubicBezTo>
                  <a:cubicBezTo>
                    <a:pt x="250" y="169"/>
                    <a:pt x="250" y="169"/>
                    <a:pt x="250" y="169"/>
                  </a:cubicBezTo>
                  <a:cubicBezTo>
                    <a:pt x="250" y="169"/>
                    <a:pt x="250" y="169"/>
                    <a:pt x="250" y="169"/>
                  </a:cubicBezTo>
                  <a:cubicBezTo>
                    <a:pt x="250" y="169"/>
                    <a:pt x="250" y="169"/>
                    <a:pt x="250" y="169"/>
                  </a:cubicBezTo>
                  <a:cubicBezTo>
                    <a:pt x="250" y="169"/>
                    <a:pt x="250" y="169"/>
                    <a:pt x="250" y="169"/>
                  </a:cubicBezTo>
                  <a:cubicBezTo>
                    <a:pt x="250" y="169"/>
                    <a:pt x="250" y="169"/>
                    <a:pt x="250" y="169"/>
                  </a:cubicBezTo>
                  <a:cubicBezTo>
                    <a:pt x="250" y="169"/>
                    <a:pt x="250" y="169"/>
                    <a:pt x="250" y="169"/>
                  </a:cubicBezTo>
                  <a:cubicBezTo>
                    <a:pt x="250" y="168"/>
                    <a:pt x="250" y="168"/>
                    <a:pt x="250" y="168"/>
                  </a:cubicBezTo>
                  <a:cubicBezTo>
                    <a:pt x="250" y="168"/>
                    <a:pt x="250" y="168"/>
                    <a:pt x="250" y="168"/>
                  </a:cubicBezTo>
                  <a:cubicBezTo>
                    <a:pt x="250" y="168"/>
                    <a:pt x="250" y="168"/>
                    <a:pt x="250" y="168"/>
                  </a:cubicBezTo>
                  <a:cubicBezTo>
                    <a:pt x="250" y="168"/>
                    <a:pt x="250" y="168"/>
                    <a:pt x="250" y="168"/>
                  </a:cubicBezTo>
                  <a:cubicBezTo>
                    <a:pt x="250" y="168"/>
                    <a:pt x="250" y="168"/>
                    <a:pt x="250" y="168"/>
                  </a:cubicBezTo>
                  <a:cubicBezTo>
                    <a:pt x="250" y="167"/>
                    <a:pt x="250" y="167"/>
                    <a:pt x="250" y="167"/>
                  </a:cubicBezTo>
                  <a:cubicBezTo>
                    <a:pt x="250" y="167"/>
                    <a:pt x="250" y="167"/>
                    <a:pt x="250" y="167"/>
                  </a:cubicBezTo>
                  <a:cubicBezTo>
                    <a:pt x="250" y="167"/>
                    <a:pt x="250" y="167"/>
                    <a:pt x="250" y="167"/>
                  </a:cubicBezTo>
                  <a:cubicBezTo>
                    <a:pt x="250" y="167"/>
                    <a:pt x="250" y="167"/>
                    <a:pt x="250" y="167"/>
                  </a:cubicBezTo>
                  <a:cubicBezTo>
                    <a:pt x="250" y="167"/>
                    <a:pt x="250" y="167"/>
                    <a:pt x="250" y="167"/>
                  </a:cubicBezTo>
                  <a:cubicBezTo>
                    <a:pt x="250" y="167"/>
                    <a:pt x="250" y="167"/>
                    <a:pt x="250" y="167"/>
                  </a:cubicBezTo>
                  <a:cubicBezTo>
                    <a:pt x="250" y="166"/>
                    <a:pt x="250" y="166"/>
                    <a:pt x="250" y="166"/>
                  </a:cubicBezTo>
                  <a:cubicBezTo>
                    <a:pt x="250" y="166"/>
                    <a:pt x="250" y="166"/>
                    <a:pt x="250" y="166"/>
                  </a:cubicBezTo>
                  <a:cubicBezTo>
                    <a:pt x="250" y="166"/>
                    <a:pt x="250" y="166"/>
                    <a:pt x="250" y="166"/>
                  </a:cubicBezTo>
                  <a:cubicBezTo>
                    <a:pt x="250" y="166"/>
                    <a:pt x="250" y="166"/>
                    <a:pt x="250" y="166"/>
                  </a:cubicBezTo>
                  <a:cubicBezTo>
                    <a:pt x="250" y="166"/>
                    <a:pt x="250" y="166"/>
                    <a:pt x="250" y="166"/>
                  </a:cubicBezTo>
                  <a:cubicBezTo>
                    <a:pt x="250" y="166"/>
                    <a:pt x="250" y="166"/>
                    <a:pt x="250" y="166"/>
                  </a:cubicBezTo>
                  <a:cubicBezTo>
                    <a:pt x="250" y="165"/>
                    <a:pt x="250" y="165"/>
                    <a:pt x="250" y="165"/>
                  </a:cubicBezTo>
                  <a:cubicBezTo>
                    <a:pt x="250" y="165"/>
                    <a:pt x="250" y="165"/>
                    <a:pt x="250" y="165"/>
                  </a:cubicBezTo>
                  <a:cubicBezTo>
                    <a:pt x="250" y="165"/>
                    <a:pt x="250" y="165"/>
                    <a:pt x="250" y="165"/>
                  </a:cubicBezTo>
                  <a:cubicBezTo>
                    <a:pt x="250" y="165"/>
                    <a:pt x="250" y="165"/>
                    <a:pt x="250" y="165"/>
                  </a:cubicBezTo>
                  <a:cubicBezTo>
                    <a:pt x="250" y="165"/>
                    <a:pt x="250" y="165"/>
                    <a:pt x="250" y="165"/>
                  </a:cubicBezTo>
                  <a:cubicBezTo>
                    <a:pt x="250" y="165"/>
                    <a:pt x="250" y="165"/>
                    <a:pt x="250" y="165"/>
                  </a:cubicBezTo>
                  <a:cubicBezTo>
                    <a:pt x="250" y="164"/>
                    <a:pt x="250" y="164"/>
                    <a:pt x="250" y="164"/>
                  </a:cubicBezTo>
                  <a:cubicBezTo>
                    <a:pt x="250" y="164"/>
                    <a:pt x="250" y="164"/>
                    <a:pt x="250" y="164"/>
                  </a:cubicBezTo>
                  <a:cubicBezTo>
                    <a:pt x="250" y="164"/>
                    <a:pt x="250" y="164"/>
                    <a:pt x="250" y="164"/>
                  </a:cubicBezTo>
                  <a:cubicBezTo>
                    <a:pt x="250" y="164"/>
                    <a:pt x="250" y="164"/>
                    <a:pt x="250" y="164"/>
                  </a:cubicBezTo>
                  <a:cubicBezTo>
                    <a:pt x="250" y="164"/>
                    <a:pt x="250" y="164"/>
                    <a:pt x="250" y="164"/>
                  </a:cubicBezTo>
                  <a:cubicBezTo>
                    <a:pt x="250" y="163"/>
                    <a:pt x="250" y="163"/>
                    <a:pt x="250" y="163"/>
                  </a:cubicBezTo>
                  <a:cubicBezTo>
                    <a:pt x="250" y="163"/>
                    <a:pt x="250" y="163"/>
                    <a:pt x="250" y="163"/>
                  </a:cubicBezTo>
                  <a:cubicBezTo>
                    <a:pt x="250" y="163"/>
                    <a:pt x="250" y="163"/>
                    <a:pt x="250" y="163"/>
                  </a:cubicBezTo>
                  <a:cubicBezTo>
                    <a:pt x="250" y="163"/>
                    <a:pt x="250" y="163"/>
                    <a:pt x="250" y="163"/>
                  </a:cubicBezTo>
                  <a:cubicBezTo>
                    <a:pt x="250" y="163"/>
                    <a:pt x="250" y="163"/>
                    <a:pt x="250" y="163"/>
                  </a:cubicBezTo>
                  <a:cubicBezTo>
                    <a:pt x="250" y="163"/>
                    <a:pt x="250" y="163"/>
                    <a:pt x="250" y="163"/>
                  </a:cubicBezTo>
                  <a:cubicBezTo>
                    <a:pt x="250" y="162"/>
                    <a:pt x="250" y="162"/>
                    <a:pt x="250" y="162"/>
                  </a:cubicBezTo>
                  <a:cubicBezTo>
                    <a:pt x="250" y="162"/>
                    <a:pt x="250" y="162"/>
                    <a:pt x="250" y="162"/>
                  </a:cubicBezTo>
                  <a:cubicBezTo>
                    <a:pt x="250" y="162"/>
                    <a:pt x="250" y="162"/>
                    <a:pt x="250" y="162"/>
                  </a:cubicBezTo>
                  <a:cubicBezTo>
                    <a:pt x="250" y="162"/>
                    <a:pt x="250" y="162"/>
                    <a:pt x="250" y="162"/>
                  </a:cubicBezTo>
                  <a:cubicBezTo>
                    <a:pt x="250" y="162"/>
                    <a:pt x="250" y="162"/>
                    <a:pt x="250" y="162"/>
                  </a:cubicBezTo>
                  <a:cubicBezTo>
                    <a:pt x="250" y="162"/>
                    <a:pt x="250" y="162"/>
                    <a:pt x="250" y="162"/>
                  </a:cubicBezTo>
                  <a:cubicBezTo>
                    <a:pt x="250" y="161"/>
                    <a:pt x="250" y="161"/>
                    <a:pt x="250" y="161"/>
                  </a:cubicBezTo>
                  <a:cubicBezTo>
                    <a:pt x="250" y="161"/>
                    <a:pt x="250" y="161"/>
                    <a:pt x="250" y="161"/>
                  </a:cubicBezTo>
                  <a:cubicBezTo>
                    <a:pt x="250" y="161"/>
                    <a:pt x="250" y="161"/>
                    <a:pt x="250" y="161"/>
                  </a:cubicBezTo>
                  <a:cubicBezTo>
                    <a:pt x="250" y="161"/>
                    <a:pt x="250" y="161"/>
                    <a:pt x="250" y="161"/>
                  </a:cubicBezTo>
                  <a:cubicBezTo>
                    <a:pt x="250" y="161"/>
                    <a:pt x="250" y="161"/>
                    <a:pt x="250" y="161"/>
                  </a:cubicBezTo>
                  <a:cubicBezTo>
                    <a:pt x="250" y="161"/>
                    <a:pt x="250" y="161"/>
                    <a:pt x="250" y="161"/>
                  </a:cubicBezTo>
                  <a:cubicBezTo>
                    <a:pt x="250" y="160"/>
                    <a:pt x="250" y="160"/>
                    <a:pt x="250" y="160"/>
                  </a:cubicBezTo>
                  <a:cubicBezTo>
                    <a:pt x="250" y="160"/>
                    <a:pt x="250" y="160"/>
                    <a:pt x="250" y="160"/>
                  </a:cubicBezTo>
                  <a:cubicBezTo>
                    <a:pt x="250" y="160"/>
                    <a:pt x="250" y="160"/>
                    <a:pt x="250" y="160"/>
                  </a:cubicBezTo>
                  <a:cubicBezTo>
                    <a:pt x="250" y="160"/>
                    <a:pt x="250" y="160"/>
                    <a:pt x="250" y="160"/>
                  </a:cubicBezTo>
                  <a:cubicBezTo>
                    <a:pt x="250" y="160"/>
                    <a:pt x="250" y="160"/>
                    <a:pt x="250" y="160"/>
                  </a:cubicBezTo>
                  <a:cubicBezTo>
                    <a:pt x="250" y="159"/>
                    <a:pt x="250" y="159"/>
                    <a:pt x="250" y="159"/>
                  </a:cubicBezTo>
                  <a:cubicBezTo>
                    <a:pt x="250" y="159"/>
                    <a:pt x="250" y="159"/>
                    <a:pt x="250" y="159"/>
                  </a:cubicBezTo>
                  <a:cubicBezTo>
                    <a:pt x="250" y="159"/>
                    <a:pt x="250" y="159"/>
                    <a:pt x="250" y="159"/>
                  </a:cubicBezTo>
                  <a:cubicBezTo>
                    <a:pt x="250" y="159"/>
                    <a:pt x="250" y="159"/>
                    <a:pt x="250" y="159"/>
                  </a:cubicBezTo>
                  <a:cubicBezTo>
                    <a:pt x="250" y="159"/>
                    <a:pt x="250" y="159"/>
                    <a:pt x="250" y="159"/>
                  </a:cubicBezTo>
                  <a:cubicBezTo>
                    <a:pt x="250" y="159"/>
                    <a:pt x="250" y="159"/>
                    <a:pt x="250" y="159"/>
                  </a:cubicBezTo>
                  <a:cubicBezTo>
                    <a:pt x="250" y="158"/>
                    <a:pt x="250" y="158"/>
                    <a:pt x="250" y="158"/>
                  </a:cubicBezTo>
                  <a:cubicBezTo>
                    <a:pt x="250" y="158"/>
                    <a:pt x="250" y="158"/>
                    <a:pt x="250" y="158"/>
                  </a:cubicBezTo>
                  <a:cubicBezTo>
                    <a:pt x="250" y="158"/>
                    <a:pt x="250" y="158"/>
                    <a:pt x="250" y="158"/>
                  </a:cubicBezTo>
                  <a:cubicBezTo>
                    <a:pt x="250" y="158"/>
                    <a:pt x="250" y="158"/>
                    <a:pt x="250" y="158"/>
                  </a:cubicBezTo>
                  <a:cubicBezTo>
                    <a:pt x="250" y="158"/>
                    <a:pt x="250" y="158"/>
                    <a:pt x="250" y="158"/>
                  </a:cubicBezTo>
                  <a:cubicBezTo>
                    <a:pt x="250" y="158"/>
                    <a:pt x="250" y="158"/>
                    <a:pt x="250" y="158"/>
                  </a:cubicBezTo>
                  <a:cubicBezTo>
                    <a:pt x="250" y="157"/>
                    <a:pt x="250" y="157"/>
                    <a:pt x="250" y="157"/>
                  </a:cubicBezTo>
                  <a:cubicBezTo>
                    <a:pt x="250" y="157"/>
                    <a:pt x="250" y="157"/>
                    <a:pt x="250" y="157"/>
                  </a:cubicBezTo>
                  <a:cubicBezTo>
                    <a:pt x="250" y="157"/>
                    <a:pt x="250" y="157"/>
                    <a:pt x="250" y="157"/>
                  </a:cubicBezTo>
                  <a:cubicBezTo>
                    <a:pt x="250" y="157"/>
                    <a:pt x="250" y="157"/>
                    <a:pt x="250" y="157"/>
                  </a:cubicBezTo>
                  <a:cubicBezTo>
                    <a:pt x="250" y="157"/>
                    <a:pt x="250" y="157"/>
                    <a:pt x="250" y="157"/>
                  </a:cubicBezTo>
                  <a:cubicBezTo>
                    <a:pt x="250" y="157"/>
                    <a:pt x="250" y="157"/>
                    <a:pt x="250" y="157"/>
                  </a:cubicBezTo>
                  <a:cubicBezTo>
                    <a:pt x="250" y="156"/>
                    <a:pt x="250" y="156"/>
                    <a:pt x="250" y="156"/>
                  </a:cubicBezTo>
                  <a:cubicBezTo>
                    <a:pt x="250" y="156"/>
                    <a:pt x="250" y="156"/>
                    <a:pt x="250" y="156"/>
                  </a:cubicBezTo>
                  <a:cubicBezTo>
                    <a:pt x="250" y="156"/>
                    <a:pt x="250" y="156"/>
                    <a:pt x="250" y="156"/>
                  </a:cubicBezTo>
                  <a:cubicBezTo>
                    <a:pt x="250" y="156"/>
                    <a:pt x="250" y="156"/>
                    <a:pt x="250" y="156"/>
                  </a:cubicBezTo>
                  <a:cubicBezTo>
                    <a:pt x="250" y="156"/>
                    <a:pt x="250" y="156"/>
                    <a:pt x="250" y="156"/>
                  </a:cubicBezTo>
                  <a:cubicBezTo>
                    <a:pt x="250" y="155"/>
                    <a:pt x="250" y="155"/>
                    <a:pt x="250" y="155"/>
                  </a:cubicBezTo>
                  <a:cubicBezTo>
                    <a:pt x="250" y="155"/>
                    <a:pt x="250" y="155"/>
                    <a:pt x="250" y="155"/>
                  </a:cubicBezTo>
                  <a:cubicBezTo>
                    <a:pt x="250" y="155"/>
                    <a:pt x="250" y="155"/>
                    <a:pt x="250" y="155"/>
                  </a:cubicBezTo>
                  <a:cubicBezTo>
                    <a:pt x="250" y="155"/>
                    <a:pt x="250" y="155"/>
                    <a:pt x="250" y="155"/>
                  </a:cubicBezTo>
                  <a:cubicBezTo>
                    <a:pt x="250" y="155"/>
                    <a:pt x="250" y="155"/>
                    <a:pt x="250" y="155"/>
                  </a:cubicBezTo>
                  <a:cubicBezTo>
                    <a:pt x="250" y="155"/>
                    <a:pt x="250" y="155"/>
                    <a:pt x="250" y="155"/>
                  </a:cubicBezTo>
                  <a:cubicBezTo>
                    <a:pt x="250" y="154"/>
                    <a:pt x="250" y="154"/>
                    <a:pt x="250" y="154"/>
                  </a:cubicBezTo>
                  <a:cubicBezTo>
                    <a:pt x="250" y="154"/>
                    <a:pt x="250" y="154"/>
                    <a:pt x="250" y="154"/>
                  </a:cubicBezTo>
                  <a:cubicBezTo>
                    <a:pt x="250" y="154"/>
                    <a:pt x="250" y="154"/>
                    <a:pt x="250" y="154"/>
                  </a:cubicBezTo>
                  <a:cubicBezTo>
                    <a:pt x="250" y="154"/>
                    <a:pt x="250" y="154"/>
                    <a:pt x="250" y="154"/>
                  </a:cubicBezTo>
                  <a:cubicBezTo>
                    <a:pt x="250" y="154"/>
                    <a:pt x="250" y="154"/>
                    <a:pt x="250" y="154"/>
                  </a:cubicBezTo>
                  <a:cubicBezTo>
                    <a:pt x="250" y="154"/>
                    <a:pt x="250" y="154"/>
                    <a:pt x="250" y="154"/>
                  </a:cubicBezTo>
                  <a:cubicBezTo>
                    <a:pt x="250" y="153"/>
                    <a:pt x="250" y="153"/>
                    <a:pt x="250" y="153"/>
                  </a:cubicBezTo>
                  <a:cubicBezTo>
                    <a:pt x="250" y="153"/>
                    <a:pt x="250" y="153"/>
                    <a:pt x="250" y="153"/>
                  </a:cubicBezTo>
                  <a:cubicBezTo>
                    <a:pt x="250" y="153"/>
                    <a:pt x="250" y="153"/>
                    <a:pt x="250" y="153"/>
                  </a:cubicBezTo>
                  <a:cubicBezTo>
                    <a:pt x="250" y="153"/>
                    <a:pt x="250" y="153"/>
                    <a:pt x="250" y="153"/>
                  </a:cubicBezTo>
                  <a:cubicBezTo>
                    <a:pt x="250" y="153"/>
                    <a:pt x="250" y="153"/>
                    <a:pt x="250" y="153"/>
                  </a:cubicBezTo>
                  <a:cubicBezTo>
                    <a:pt x="250" y="152"/>
                    <a:pt x="250" y="152"/>
                    <a:pt x="250" y="152"/>
                  </a:cubicBezTo>
                  <a:cubicBezTo>
                    <a:pt x="250" y="152"/>
                    <a:pt x="250" y="152"/>
                    <a:pt x="250" y="152"/>
                  </a:cubicBezTo>
                  <a:cubicBezTo>
                    <a:pt x="250" y="152"/>
                    <a:pt x="250" y="152"/>
                    <a:pt x="250" y="152"/>
                  </a:cubicBezTo>
                  <a:cubicBezTo>
                    <a:pt x="250" y="152"/>
                    <a:pt x="250" y="152"/>
                    <a:pt x="250" y="152"/>
                  </a:cubicBezTo>
                  <a:cubicBezTo>
                    <a:pt x="250" y="152"/>
                    <a:pt x="250" y="152"/>
                    <a:pt x="250" y="152"/>
                  </a:cubicBezTo>
                  <a:cubicBezTo>
                    <a:pt x="250" y="152"/>
                    <a:pt x="250" y="152"/>
                    <a:pt x="250" y="152"/>
                  </a:cubicBezTo>
                  <a:cubicBezTo>
                    <a:pt x="250" y="151"/>
                    <a:pt x="250" y="151"/>
                    <a:pt x="250" y="151"/>
                  </a:cubicBezTo>
                  <a:cubicBezTo>
                    <a:pt x="250" y="151"/>
                    <a:pt x="250" y="151"/>
                    <a:pt x="250" y="151"/>
                  </a:cubicBezTo>
                  <a:cubicBezTo>
                    <a:pt x="250" y="151"/>
                    <a:pt x="250" y="151"/>
                    <a:pt x="250" y="151"/>
                  </a:cubicBezTo>
                  <a:cubicBezTo>
                    <a:pt x="250" y="151"/>
                    <a:pt x="250" y="151"/>
                    <a:pt x="250" y="151"/>
                  </a:cubicBezTo>
                  <a:cubicBezTo>
                    <a:pt x="250" y="151"/>
                    <a:pt x="250" y="151"/>
                    <a:pt x="250" y="151"/>
                  </a:cubicBezTo>
                  <a:cubicBezTo>
                    <a:pt x="250" y="151"/>
                    <a:pt x="250" y="151"/>
                    <a:pt x="250" y="151"/>
                  </a:cubicBezTo>
                  <a:cubicBezTo>
                    <a:pt x="250" y="150"/>
                    <a:pt x="250" y="150"/>
                    <a:pt x="250" y="150"/>
                  </a:cubicBezTo>
                  <a:cubicBezTo>
                    <a:pt x="250" y="150"/>
                    <a:pt x="250" y="150"/>
                    <a:pt x="250" y="150"/>
                  </a:cubicBezTo>
                  <a:cubicBezTo>
                    <a:pt x="250" y="150"/>
                    <a:pt x="250" y="150"/>
                    <a:pt x="250" y="150"/>
                  </a:cubicBezTo>
                  <a:cubicBezTo>
                    <a:pt x="250" y="150"/>
                    <a:pt x="250" y="150"/>
                    <a:pt x="250" y="150"/>
                  </a:cubicBezTo>
                  <a:cubicBezTo>
                    <a:pt x="250" y="150"/>
                    <a:pt x="250" y="150"/>
                    <a:pt x="250" y="150"/>
                  </a:cubicBezTo>
                  <a:cubicBezTo>
                    <a:pt x="250" y="150"/>
                    <a:pt x="250" y="150"/>
                    <a:pt x="250" y="150"/>
                  </a:cubicBezTo>
                  <a:cubicBezTo>
                    <a:pt x="250" y="149"/>
                    <a:pt x="250" y="149"/>
                    <a:pt x="250" y="149"/>
                  </a:cubicBezTo>
                  <a:cubicBezTo>
                    <a:pt x="250" y="149"/>
                    <a:pt x="250" y="149"/>
                    <a:pt x="250" y="149"/>
                  </a:cubicBezTo>
                  <a:cubicBezTo>
                    <a:pt x="250" y="149"/>
                    <a:pt x="250" y="149"/>
                    <a:pt x="250" y="149"/>
                  </a:cubicBezTo>
                  <a:cubicBezTo>
                    <a:pt x="250" y="149"/>
                    <a:pt x="250" y="149"/>
                    <a:pt x="250" y="149"/>
                  </a:cubicBezTo>
                  <a:cubicBezTo>
                    <a:pt x="250" y="149"/>
                    <a:pt x="250" y="149"/>
                    <a:pt x="250" y="149"/>
                  </a:cubicBezTo>
                  <a:cubicBezTo>
                    <a:pt x="250" y="148"/>
                    <a:pt x="250" y="148"/>
                    <a:pt x="250" y="148"/>
                  </a:cubicBezTo>
                  <a:cubicBezTo>
                    <a:pt x="250" y="148"/>
                    <a:pt x="250" y="148"/>
                    <a:pt x="250" y="148"/>
                  </a:cubicBezTo>
                  <a:cubicBezTo>
                    <a:pt x="250" y="148"/>
                    <a:pt x="250" y="148"/>
                    <a:pt x="250" y="148"/>
                  </a:cubicBezTo>
                  <a:cubicBezTo>
                    <a:pt x="250" y="148"/>
                    <a:pt x="250" y="148"/>
                    <a:pt x="250" y="148"/>
                  </a:cubicBezTo>
                  <a:cubicBezTo>
                    <a:pt x="250" y="148"/>
                    <a:pt x="250" y="148"/>
                    <a:pt x="250" y="148"/>
                  </a:cubicBezTo>
                  <a:cubicBezTo>
                    <a:pt x="250" y="148"/>
                    <a:pt x="250" y="148"/>
                    <a:pt x="250" y="148"/>
                  </a:cubicBezTo>
                  <a:cubicBezTo>
                    <a:pt x="250" y="147"/>
                    <a:pt x="250" y="147"/>
                    <a:pt x="250" y="147"/>
                  </a:cubicBezTo>
                  <a:cubicBezTo>
                    <a:pt x="250" y="147"/>
                    <a:pt x="250" y="147"/>
                    <a:pt x="250" y="147"/>
                  </a:cubicBezTo>
                  <a:cubicBezTo>
                    <a:pt x="250" y="147"/>
                    <a:pt x="250" y="147"/>
                    <a:pt x="250" y="147"/>
                  </a:cubicBezTo>
                  <a:cubicBezTo>
                    <a:pt x="250" y="147"/>
                    <a:pt x="250" y="147"/>
                    <a:pt x="250" y="147"/>
                  </a:cubicBezTo>
                  <a:cubicBezTo>
                    <a:pt x="250" y="147"/>
                    <a:pt x="250" y="147"/>
                    <a:pt x="250" y="147"/>
                  </a:cubicBezTo>
                  <a:cubicBezTo>
                    <a:pt x="250" y="147"/>
                    <a:pt x="250" y="147"/>
                    <a:pt x="250" y="147"/>
                  </a:cubicBezTo>
                  <a:cubicBezTo>
                    <a:pt x="250" y="146"/>
                    <a:pt x="250" y="146"/>
                    <a:pt x="250" y="146"/>
                  </a:cubicBezTo>
                  <a:cubicBezTo>
                    <a:pt x="250" y="146"/>
                    <a:pt x="250" y="146"/>
                    <a:pt x="250" y="146"/>
                  </a:cubicBezTo>
                  <a:cubicBezTo>
                    <a:pt x="250" y="146"/>
                    <a:pt x="250" y="146"/>
                    <a:pt x="250" y="146"/>
                  </a:cubicBezTo>
                  <a:cubicBezTo>
                    <a:pt x="250" y="146"/>
                    <a:pt x="250" y="146"/>
                    <a:pt x="250" y="146"/>
                  </a:cubicBezTo>
                  <a:cubicBezTo>
                    <a:pt x="250" y="146"/>
                    <a:pt x="250" y="146"/>
                    <a:pt x="250" y="146"/>
                  </a:cubicBezTo>
                  <a:cubicBezTo>
                    <a:pt x="250" y="146"/>
                    <a:pt x="250" y="146"/>
                    <a:pt x="250" y="146"/>
                  </a:cubicBezTo>
                  <a:cubicBezTo>
                    <a:pt x="250" y="145"/>
                    <a:pt x="250" y="145"/>
                    <a:pt x="250" y="145"/>
                  </a:cubicBezTo>
                  <a:cubicBezTo>
                    <a:pt x="250" y="145"/>
                    <a:pt x="250" y="145"/>
                    <a:pt x="250" y="145"/>
                  </a:cubicBezTo>
                  <a:cubicBezTo>
                    <a:pt x="250" y="145"/>
                    <a:pt x="250" y="145"/>
                    <a:pt x="250" y="145"/>
                  </a:cubicBezTo>
                  <a:cubicBezTo>
                    <a:pt x="250" y="145"/>
                    <a:pt x="250" y="145"/>
                    <a:pt x="250" y="145"/>
                  </a:cubicBezTo>
                  <a:cubicBezTo>
                    <a:pt x="250" y="145"/>
                    <a:pt x="250" y="145"/>
                    <a:pt x="250" y="145"/>
                  </a:cubicBezTo>
                  <a:cubicBezTo>
                    <a:pt x="250" y="144"/>
                    <a:pt x="250" y="144"/>
                    <a:pt x="250" y="144"/>
                  </a:cubicBezTo>
                  <a:cubicBezTo>
                    <a:pt x="250" y="144"/>
                    <a:pt x="250" y="144"/>
                    <a:pt x="250" y="144"/>
                  </a:cubicBezTo>
                  <a:cubicBezTo>
                    <a:pt x="250" y="144"/>
                    <a:pt x="250" y="144"/>
                    <a:pt x="250" y="144"/>
                  </a:cubicBezTo>
                  <a:cubicBezTo>
                    <a:pt x="250" y="144"/>
                    <a:pt x="250" y="144"/>
                    <a:pt x="250" y="144"/>
                  </a:cubicBezTo>
                  <a:cubicBezTo>
                    <a:pt x="250" y="144"/>
                    <a:pt x="250" y="144"/>
                    <a:pt x="250" y="144"/>
                  </a:cubicBezTo>
                  <a:cubicBezTo>
                    <a:pt x="250" y="144"/>
                    <a:pt x="250" y="144"/>
                    <a:pt x="250" y="144"/>
                  </a:cubicBezTo>
                  <a:cubicBezTo>
                    <a:pt x="250" y="143"/>
                    <a:pt x="250" y="143"/>
                    <a:pt x="250" y="143"/>
                  </a:cubicBezTo>
                  <a:cubicBezTo>
                    <a:pt x="250" y="143"/>
                    <a:pt x="250" y="143"/>
                    <a:pt x="250" y="143"/>
                  </a:cubicBezTo>
                  <a:cubicBezTo>
                    <a:pt x="250" y="143"/>
                    <a:pt x="250" y="143"/>
                    <a:pt x="250" y="143"/>
                  </a:cubicBezTo>
                  <a:cubicBezTo>
                    <a:pt x="250" y="143"/>
                    <a:pt x="250" y="143"/>
                    <a:pt x="250" y="143"/>
                  </a:cubicBezTo>
                  <a:cubicBezTo>
                    <a:pt x="250" y="143"/>
                    <a:pt x="250" y="143"/>
                    <a:pt x="250" y="143"/>
                  </a:cubicBezTo>
                  <a:cubicBezTo>
                    <a:pt x="250" y="143"/>
                    <a:pt x="250" y="143"/>
                    <a:pt x="250" y="143"/>
                  </a:cubicBezTo>
                  <a:cubicBezTo>
                    <a:pt x="250" y="142"/>
                    <a:pt x="250" y="142"/>
                    <a:pt x="250" y="142"/>
                  </a:cubicBezTo>
                  <a:cubicBezTo>
                    <a:pt x="250" y="142"/>
                    <a:pt x="250" y="142"/>
                    <a:pt x="250" y="142"/>
                  </a:cubicBezTo>
                  <a:cubicBezTo>
                    <a:pt x="250" y="142"/>
                    <a:pt x="250" y="142"/>
                    <a:pt x="250" y="142"/>
                  </a:cubicBezTo>
                  <a:cubicBezTo>
                    <a:pt x="250" y="142"/>
                    <a:pt x="250" y="142"/>
                    <a:pt x="250" y="142"/>
                  </a:cubicBezTo>
                  <a:cubicBezTo>
                    <a:pt x="250" y="142"/>
                    <a:pt x="250" y="142"/>
                    <a:pt x="250" y="142"/>
                  </a:cubicBezTo>
                  <a:cubicBezTo>
                    <a:pt x="250" y="142"/>
                    <a:pt x="250" y="142"/>
                    <a:pt x="250" y="142"/>
                  </a:cubicBezTo>
                  <a:cubicBezTo>
                    <a:pt x="250" y="141"/>
                    <a:pt x="250" y="141"/>
                    <a:pt x="250" y="141"/>
                  </a:cubicBezTo>
                  <a:cubicBezTo>
                    <a:pt x="250" y="141"/>
                    <a:pt x="250" y="141"/>
                    <a:pt x="250" y="141"/>
                  </a:cubicBezTo>
                  <a:cubicBezTo>
                    <a:pt x="250" y="141"/>
                    <a:pt x="250" y="141"/>
                    <a:pt x="250" y="141"/>
                  </a:cubicBezTo>
                  <a:cubicBezTo>
                    <a:pt x="250" y="141"/>
                    <a:pt x="250" y="141"/>
                    <a:pt x="250" y="141"/>
                  </a:cubicBezTo>
                  <a:cubicBezTo>
                    <a:pt x="250" y="141"/>
                    <a:pt x="250" y="141"/>
                    <a:pt x="250" y="141"/>
                  </a:cubicBezTo>
                  <a:cubicBezTo>
                    <a:pt x="250" y="140"/>
                    <a:pt x="250" y="140"/>
                    <a:pt x="250" y="140"/>
                  </a:cubicBezTo>
                  <a:cubicBezTo>
                    <a:pt x="250" y="140"/>
                    <a:pt x="250" y="140"/>
                    <a:pt x="250" y="140"/>
                  </a:cubicBezTo>
                  <a:cubicBezTo>
                    <a:pt x="250" y="140"/>
                    <a:pt x="250" y="140"/>
                    <a:pt x="250" y="140"/>
                  </a:cubicBezTo>
                  <a:cubicBezTo>
                    <a:pt x="250" y="140"/>
                    <a:pt x="250" y="140"/>
                    <a:pt x="250" y="140"/>
                  </a:cubicBezTo>
                  <a:cubicBezTo>
                    <a:pt x="250" y="140"/>
                    <a:pt x="250" y="140"/>
                    <a:pt x="250" y="140"/>
                  </a:cubicBezTo>
                  <a:cubicBezTo>
                    <a:pt x="250" y="140"/>
                    <a:pt x="250" y="140"/>
                    <a:pt x="250" y="140"/>
                  </a:cubicBezTo>
                  <a:cubicBezTo>
                    <a:pt x="250" y="139"/>
                    <a:pt x="250" y="139"/>
                    <a:pt x="250" y="139"/>
                  </a:cubicBezTo>
                  <a:cubicBezTo>
                    <a:pt x="250" y="139"/>
                    <a:pt x="250" y="139"/>
                    <a:pt x="250" y="139"/>
                  </a:cubicBezTo>
                  <a:cubicBezTo>
                    <a:pt x="250" y="139"/>
                    <a:pt x="250" y="139"/>
                    <a:pt x="250" y="139"/>
                  </a:cubicBezTo>
                  <a:cubicBezTo>
                    <a:pt x="250" y="139"/>
                    <a:pt x="250" y="139"/>
                    <a:pt x="250" y="139"/>
                  </a:cubicBezTo>
                  <a:cubicBezTo>
                    <a:pt x="250" y="139"/>
                    <a:pt x="250" y="139"/>
                    <a:pt x="250" y="139"/>
                  </a:cubicBezTo>
                  <a:cubicBezTo>
                    <a:pt x="250" y="139"/>
                    <a:pt x="250" y="139"/>
                    <a:pt x="250" y="139"/>
                  </a:cubicBezTo>
                  <a:cubicBezTo>
                    <a:pt x="250" y="138"/>
                    <a:pt x="250" y="138"/>
                    <a:pt x="250" y="138"/>
                  </a:cubicBezTo>
                  <a:cubicBezTo>
                    <a:pt x="250" y="138"/>
                    <a:pt x="250" y="138"/>
                    <a:pt x="250" y="138"/>
                  </a:cubicBezTo>
                  <a:cubicBezTo>
                    <a:pt x="250" y="138"/>
                    <a:pt x="250" y="138"/>
                    <a:pt x="250" y="138"/>
                  </a:cubicBezTo>
                  <a:cubicBezTo>
                    <a:pt x="250" y="138"/>
                    <a:pt x="250" y="138"/>
                    <a:pt x="250" y="138"/>
                  </a:cubicBezTo>
                  <a:cubicBezTo>
                    <a:pt x="250" y="138"/>
                    <a:pt x="250" y="138"/>
                    <a:pt x="250" y="138"/>
                  </a:cubicBezTo>
                  <a:cubicBezTo>
                    <a:pt x="250" y="138"/>
                    <a:pt x="250" y="138"/>
                    <a:pt x="250" y="138"/>
                  </a:cubicBezTo>
                  <a:cubicBezTo>
                    <a:pt x="250" y="137"/>
                    <a:pt x="250" y="137"/>
                    <a:pt x="250" y="137"/>
                  </a:cubicBezTo>
                  <a:cubicBezTo>
                    <a:pt x="250" y="137"/>
                    <a:pt x="250" y="137"/>
                    <a:pt x="250" y="137"/>
                  </a:cubicBezTo>
                  <a:cubicBezTo>
                    <a:pt x="250" y="137"/>
                    <a:pt x="250" y="137"/>
                    <a:pt x="250" y="137"/>
                  </a:cubicBezTo>
                  <a:cubicBezTo>
                    <a:pt x="250" y="137"/>
                    <a:pt x="250" y="137"/>
                    <a:pt x="250" y="137"/>
                  </a:cubicBezTo>
                  <a:cubicBezTo>
                    <a:pt x="250" y="137"/>
                    <a:pt x="250" y="137"/>
                    <a:pt x="250" y="137"/>
                  </a:cubicBezTo>
                  <a:cubicBezTo>
                    <a:pt x="250" y="136"/>
                    <a:pt x="250" y="136"/>
                    <a:pt x="250" y="136"/>
                  </a:cubicBezTo>
                  <a:cubicBezTo>
                    <a:pt x="250" y="136"/>
                    <a:pt x="250" y="136"/>
                    <a:pt x="250" y="136"/>
                  </a:cubicBezTo>
                  <a:cubicBezTo>
                    <a:pt x="250" y="136"/>
                    <a:pt x="250" y="136"/>
                    <a:pt x="250" y="136"/>
                  </a:cubicBezTo>
                  <a:cubicBezTo>
                    <a:pt x="250" y="136"/>
                    <a:pt x="250" y="136"/>
                    <a:pt x="250" y="136"/>
                  </a:cubicBezTo>
                  <a:cubicBezTo>
                    <a:pt x="250" y="136"/>
                    <a:pt x="250" y="136"/>
                    <a:pt x="250" y="136"/>
                  </a:cubicBezTo>
                  <a:cubicBezTo>
                    <a:pt x="250" y="136"/>
                    <a:pt x="250" y="136"/>
                    <a:pt x="250" y="136"/>
                  </a:cubicBezTo>
                  <a:cubicBezTo>
                    <a:pt x="250" y="135"/>
                    <a:pt x="250" y="135"/>
                    <a:pt x="250" y="135"/>
                  </a:cubicBezTo>
                  <a:cubicBezTo>
                    <a:pt x="250" y="135"/>
                    <a:pt x="250" y="135"/>
                    <a:pt x="250" y="135"/>
                  </a:cubicBezTo>
                  <a:cubicBezTo>
                    <a:pt x="250" y="135"/>
                    <a:pt x="250" y="135"/>
                    <a:pt x="250" y="135"/>
                  </a:cubicBezTo>
                  <a:cubicBezTo>
                    <a:pt x="250" y="135"/>
                    <a:pt x="250" y="135"/>
                    <a:pt x="250" y="135"/>
                  </a:cubicBezTo>
                  <a:cubicBezTo>
                    <a:pt x="250" y="135"/>
                    <a:pt x="250" y="135"/>
                    <a:pt x="250" y="135"/>
                  </a:cubicBezTo>
                  <a:cubicBezTo>
                    <a:pt x="250" y="135"/>
                    <a:pt x="250" y="135"/>
                    <a:pt x="250" y="135"/>
                  </a:cubicBezTo>
                  <a:cubicBezTo>
                    <a:pt x="250" y="134"/>
                    <a:pt x="250" y="134"/>
                    <a:pt x="250" y="134"/>
                  </a:cubicBezTo>
                  <a:cubicBezTo>
                    <a:pt x="250" y="134"/>
                    <a:pt x="250" y="134"/>
                    <a:pt x="250" y="134"/>
                  </a:cubicBezTo>
                  <a:cubicBezTo>
                    <a:pt x="250" y="134"/>
                    <a:pt x="250" y="134"/>
                    <a:pt x="250" y="134"/>
                  </a:cubicBezTo>
                  <a:cubicBezTo>
                    <a:pt x="250" y="134"/>
                    <a:pt x="250" y="134"/>
                    <a:pt x="250" y="134"/>
                  </a:cubicBezTo>
                  <a:cubicBezTo>
                    <a:pt x="250" y="134"/>
                    <a:pt x="250" y="134"/>
                    <a:pt x="250" y="134"/>
                  </a:cubicBezTo>
                  <a:cubicBezTo>
                    <a:pt x="250" y="134"/>
                    <a:pt x="250" y="134"/>
                    <a:pt x="250" y="134"/>
                  </a:cubicBezTo>
                  <a:cubicBezTo>
                    <a:pt x="250" y="133"/>
                    <a:pt x="250" y="133"/>
                    <a:pt x="250" y="133"/>
                  </a:cubicBezTo>
                  <a:cubicBezTo>
                    <a:pt x="250" y="133"/>
                    <a:pt x="250" y="133"/>
                    <a:pt x="250" y="133"/>
                  </a:cubicBezTo>
                  <a:cubicBezTo>
                    <a:pt x="250" y="133"/>
                    <a:pt x="250" y="133"/>
                    <a:pt x="250" y="133"/>
                  </a:cubicBezTo>
                  <a:cubicBezTo>
                    <a:pt x="250" y="133"/>
                    <a:pt x="250" y="133"/>
                    <a:pt x="250" y="133"/>
                  </a:cubicBezTo>
                  <a:cubicBezTo>
                    <a:pt x="250" y="133"/>
                    <a:pt x="250" y="133"/>
                    <a:pt x="250" y="133"/>
                  </a:cubicBezTo>
                  <a:cubicBezTo>
                    <a:pt x="250" y="132"/>
                    <a:pt x="250" y="132"/>
                    <a:pt x="250" y="132"/>
                  </a:cubicBezTo>
                  <a:cubicBezTo>
                    <a:pt x="250" y="132"/>
                    <a:pt x="250" y="132"/>
                    <a:pt x="250" y="132"/>
                  </a:cubicBezTo>
                  <a:cubicBezTo>
                    <a:pt x="250" y="132"/>
                    <a:pt x="250" y="132"/>
                    <a:pt x="250" y="132"/>
                  </a:cubicBezTo>
                  <a:cubicBezTo>
                    <a:pt x="250" y="132"/>
                    <a:pt x="250" y="132"/>
                    <a:pt x="250" y="132"/>
                  </a:cubicBezTo>
                  <a:cubicBezTo>
                    <a:pt x="250" y="132"/>
                    <a:pt x="250" y="132"/>
                    <a:pt x="250" y="132"/>
                  </a:cubicBezTo>
                  <a:cubicBezTo>
                    <a:pt x="250" y="132"/>
                    <a:pt x="250" y="132"/>
                    <a:pt x="250" y="132"/>
                  </a:cubicBezTo>
                  <a:cubicBezTo>
                    <a:pt x="250" y="131"/>
                    <a:pt x="250" y="131"/>
                    <a:pt x="250" y="131"/>
                  </a:cubicBezTo>
                  <a:cubicBezTo>
                    <a:pt x="250" y="131"/>
                    <a:pt x="250" y="131"/>
                    <a:pt x="250" y="131"/>
                  </a:cubicBezTo>
                  <a:cubicBezTo>
                    <a:pt x="250" y="131"/>
                    <a:pt x="250" y="131"/>
                    <a:pt x="250" y="131"/>
                  </a:cubicBezTo>
                  <a:cubicBezTo>
                    <a:pt x="250" y="129"/>
                    <a:pt x="250" y="127"/>
                    <a:pt x="249" y="126"/>
                  </a:cubicBezTo>
                  <a:cubicBezTo>
                    <a:pt x="249" y="122"/>
                    <a:pt x="247" y="118"/>
                    <a:pt x="246" y="115"/>
                  </a:cubicBezTo>
                  <a:cubicBezTo>
                    <a:pt x="256" y="108"/>
                    <a:pt x="256" y="108"/>
                    <a:pt x="256" y="108"/>
                  </a:cubicBezTo>
                  <a:cubicBezTo>
                    <a:pt x="261" y="113"/>
                    <a:pt x="264" y="117"/>
                    <a:pt x="267" y="121"/>
                  </a:cubicBezTo>
                  <a:cubicBezTo>
                    <a:pt x="270" y="126"/>
                    <a:pt x="274" y="131"/>
                    <a:pt x="277" y="135"/>
                  </a:cubicBezTo>
                  <a:cubicBezTo>
                    <a:pt x="289" y="134"/>
                    <a:pt x="300" y="133"/>
                    <a:pt x="311" y="131"/>
                  </a:cubicBezTo>
                  <a:cubicBezTo>
                    <a:pt x="322" y="129"/>
                    <a:pt x="334" y="128"/>
                    <a:pt x="345" y="126"/>
                  </a:cubicBezTo>
                  <a:cubicBezTo>
                    <a:pt x="345" y="126"/>
                    <a:pt x="345" y="126"/>
                    <a:pt x="345" y="126"/>
                  </a:cubicBezTo>
                  <a:cubicBezTo>
                    <a:pt x="345" y="126"/>
                    <a:pt x="345" y="126"/>
                    <a:pt x="345" y="126"/>
                  </a:cubicBezTo>
                  <a:cubicBezTo>
                    <a:pt x="345" y="126"/>
                    <a:pt x="345" y="126"/>
                    <a:pt x="345" y="126"/>
                  </a:cubicBezTo>
                  <a:cubicBezTo>
                    <a:pt x="345" y="126"/>
                    <a:pt x="345" y="126"/>
                    <a:pt x="345" y="126"/>
                  </a:cubicBezTo>
                  <a:cubicBezTo>
                    <a:pt x="345" y="126"/>
                    <a:pt x="345" y="126"/>
                    <a:pt x="345" y="126"/>
                  </a:cubicBezTo>
                  <a:cubicBezTo>
                    <a:pt x="345" y="126"/>
                    <a:pt x="345" y="126"/>
                    <a:pt x="345" y="126"/>
                  </a:cubicBezTo>
                  <a:cubicBezTo>
                    <a:pt x="345" y="126"/>
                    <a:pt x="345" y="126"/>
                    <a:pt x="345" y="126"/>
                  </a:cubicBezTo>
                  <a:cubicBezTo>
                    <a:pt x="345" y="126"/>
                    <a:pt x="345" y="126"/>
                    <a:pt x="345" y="126"/>
                  </a:cubicBezTo>
                  <a:cubicBezTo>
                    <a:pt x="345" y="126"/>
                    <a:pt x="345" y="126"/>
                    <a:pt x="345" y="126"/>
                  </a:cubicBezTo>
                  <a:cubicBezTo>
                    <a:pt x="345" y="126"/>
                    <a:pt x="345" y="126"/>
                    <a:pt x="345" y="126"/>
                  </a:cubicBezTo>
                  <a:cubicBezTo>
                    <a:pt x="345" y="125"/>
                    <a:pt x="345" y="125"/>
                    <a:pt x="345" y="125"/>
                  </a:cubicBezTo>
                  <a:cubicBezTo>
                    <a:pt x="345" y="125"/>
                    <a:pt x="345" y="125"/>
                    <a:pt x="345" y="125"/>
                  </a:cubicBezTo>
                  <a:cubicBezTo>
                    <a:pt x="345" y="125"/>
                    <a:pt x="345" y="125"/>
                    <a:pt x="345" y="125"/>
                  </a:cubicBezTo>
                  <a:cubicBezTo>
                    <a:pt x="345" y="125"/>
                    <a:pt x="345" y="125"/>
                    <a:pt x="345" y="125"/>
                  </a:cubicBezTo>
                  <a:cubicBezTo>
                    <a:pt x="345" y="125"/>
                    <a:pt x="345" y="125"/>
                    <a:pt x="345" y="125"/>
                  </a:cubicBezTo>
                  <a:cubicBezTo>
                    <a:pt x="345" y="125"/>
                    <a:pt x="345" y="125"/>
                    <a:pt x="345" y="125"/>
                  </a:cubicBezTo>
                  <a:cubicBezTo>
                    <a:pt x="345" y="125"/>
                    <a:pt x="345" y="125"/>
                    <a:pt x="345" y="125"/>
                  </a:cubicBezTo>
                  <a:cubicBezTo>
                    <a:pt x="345" y="125"/>
                    <a:pt x="345" y="125"/>
                    <a:pt x="345" y="125"/>
                  </a:cubicBezTo>
                  <a:cubicBezTo>
                    <a:pt x="345" y="125"/>
                    <a:pt x="345" y="125"/>
                    <a:pt x="345" y="125"/>
                  </a:cubicBezTo>
                  <a:cubicBezTo>
                    <a:pt x="345" y="125"/>
                    <a:pt x="345" y="125"/>
                    <a:pt x="345" y="125"/>
                  </a:cubicBezTo>
                  <a:cubicBezTo>
                    <a:pt x="345" y="124"/>
                    <a:pt x="345" y="124"/>
                    <a:pt x="345" y="124"/>
                  </a:cubicBezTo>
                  <a:cubicBezTo>
                    <a:pt x="345" y="124"/>
                    <a:pt x="345" y="124"/>
                    <a:pt x="345" y="124"/>
                  </a:cubicBezTo>
                  <a:cubicBezTo>
                    <a:pt x="345" y="124"/>
                    <a:pt x="345" y="124"/>
                    <a:pt x="345" y="124"/>
                  </a:cubicBezTo>
                  <a:cubicBezTo>
                    <a:pt x="345" y="124"/>
                    <a:pt x="345" y="124"/>
                    <a:pt x="345" y="124"/>
                  </a:cubicBezTo>
                  <a:cubicBezTo>
                    <a:pt x="345" y="124"/>
                    <a:pt x="345" y="124"/>
                    <a:pt x="345" y="124"/>
                  </a:cubicBezTo>
                  <a:cubicBezTo>
                    <a:pt x="345" y="124"/>
                    <a:pt x="345" y="124"/>
                    <a:pt x="345" y="124"/>
                  </a:cubicBezTo>
                  <a:cubicBezTo>
                    <a:pt x="345" y="124"/>
                    <a:pt x="345" y="124"/>
                    <a:pt x="345" y="124"/>
                  </a:cubicBezTo>
                  <a:cubicBezTo>
                    <a:pt x="345" y="124"/>
                    <a:pt x="345" y="124"/>
                    <a:pt x="345" y="124"/>
                  </a:cubicBezTo>
                  <a:cubicBezTo>
                    <a:pt x="345" y="124"/>
                    <a:pt x="345" y="124"/>
                    <a:pt x="345" y="124"/>
                  </a:cubicBezTo>
                  <a:cubicBezTo>
                    <a:pt x="345" y="124"/>
                    <a:pt x="345" y="124"/>
                    <a:pt x="345" y="124"/>
                  </a:cubicBezTo>
                  <a:cubicBezTo>
                    <a:pt x="345" y="124"/>
                    <a:pt x="345" y="124"/>
                    <a:pt x="345" y="124"/>
                  </a:cubicBezTo>
                  <a:cubicBezTo>
                    <a:pt x="345" y="124"/>
                    <a:pt x="345" y="124"/>
                    <a:pt x="345" y="124"/>
                  </a:cubicBezTo>
                  <a:cubicBezTo>
                    <a:pt x="345" y="123"/>
                    <a:pt x="345" y="123"/>
                    <a:pt x="345" y="123"/>
                  </a:cubicBezTo>
                  <a:cubicBezTo>
                    <a:pt x="345" y="123"/>
                    <a:pt x="345" y="123"/>
                    <a:pt x="345" y="123"/>
                  </a:cubicBezTo>
                  <a:cubicBezTo>
                    <a:pt x="345" y="123"/>
                    <a:pt x="345" y="123"/>
                    <a:pt x="345" y="123"/>
                  </a:cubicBezTo>
                  <a:cubicBezTo>
                    <a:pt x="345" y="123"/>
                    <a:pt x="345" y="123"/>
                    <a:pt x="345" y="123"/>
                  </a:cubicBezTo>
                  <a:cubicBezTo>
                    <a:pt x="345" y="123"/>
                    <a:pt x="345" y="123"/>
                    <a:pt x="345" y="123"/>
                  </a:cubicBezTo>
                  <a:cubicBezTo>
                    <a:pt x="345" y="123"/>
                    <a:pt x="345" y="123"/>
                    <a:pt x="345" y="123"/>
                  </a:cubicBezTo>
                  <a:cubicBezTo>
                    <a:pt x="345" y="123"/>
                    <a:pt x="345" y="123"/>
                    <a:pt x="345" y="123"/>
                  </a:cubicBezTo>
                  <a:cubicBezTo>
                    <a:pt x="345" y="123"/>
                    <a:pt x="345" y="123"/>
                    <a:pt x="345" y="123"/>
                  </a:cubicBezTo>
                  <a:cubicBezTo>
                    <a:pt x="345" y="123"/>
                    <a:pt x="345" y="123"/>
                    <a:pt x="345" y="123"/>
                  </a:cubicBezTo>
                  <a:cubicBezTo>
                    <a:pt x="345" y="123"/>
                    <a:pt x="345" y="123"/>
                    <a:pt x="345" y="123"/>
                  </a:cubicBezTo>
                  <a:cubicBezTo>
                    <a:pt x="345" y="123"/>
                    <a:pt x="345" y="123"/>
                    <a:pt x="345" y="123"/>
                  </a:cubicBezTo>
                  <a:cubicBezTo>
                    <a:pt x="345" y="123"/>
                    <a:pt x="345" y="123"/>
                    <a:pt x="345" y="123"/>
                  </a:cubicBezTo>
                  <a:cubicBezTo>
                    <a:pt x="345" y="122"/>
                    <a:pt x="345" y="122"/>
                    <a:pt x="345" y="122"/>
                  </a:cubicBezTo>
                  <a:cubicBezTo>
                    <a:pt x="345" y="122"/>
                    <a:pt x="345" y="122"/>
                    <a:pt x="345" y="122"/>
                  </a:cubicBezTo>
                  <a:cubicBezTo>
                    <a:pt x="345" y="122"/>
                    <a:pt x="345" y="122"/>
                    <a:pt x="345" y="122"/>
                  </a:cubicBezTo>
                  <a:cubicBezTo>
                    <a:pt x="345" y="122"/>
                    <a:pt x="345" y="122"/>
                    <a:pt x="345" y="122"/>
                  </a:cubicBezTo>
                  <a:cubicBezTo>
                    <a:pt x="345" y="122"/>
                    <a:pt x="345" y="122"/>
                    <a:pt x="345" y="122"/>
                  </a:cubicBezTo>
                  <a:cubicBezTo>
                    <a:pt x="345" y="122"/>
                    <a:pt x="345" y="122"/>
                    <a:pt x="345" y="122"/>
                  </a:cubicBezTo>
                  <a:cubicBezTo>
                    <a:pt x="345" y="122"/>
                    <a:pt x="345" y="122"/>
                    <a:pt x="345" y="122"/>
                  </a:cubicBezTo>
                  <a:cubicBezTo>
                    <a:pt x="345" y="122"/>
                    <a:pt x="345" y="122"/>
                    <a:pt x="345" y="122"/>
                  </a:cubicBezTo>
                  <a:cubicBezTo>
                    <a:pt x="345" y="122"/>
                    <a:pt x="345" y="122"/>
                    <a:pt x="345" y="122"/>
                  </a:cubicBezTo>
                  <a:cubicBezTo>
                    <a:pt x="345" y="122"/>
                    <a:pt x="345" y="122"/>
                    <a:pt x="345" y="122"/>
                  </a:cubicBezTo>
                  <a:cubicBezTo>
                    <a:pt x="345" y="122"/>
                    <a:pt x="345" y="122"/>
                    <a:pt x="345" y="122"/>
                  </a:cubicBezTo>
                  <a:cubicBezTo>
                    <a:pt x="345" y="122"/>
                    <a:pt x="345" y="122"/>
                    <a:pt x="345" y="122"/>
                  </a:cubicBezTo>
                  <a:cubicBezTo>
                    <a:pt x="345" y="121"/>
                    <a:pt x="345" y="121"/>
                    <a:pt x="345" y="121"/>
                  </a:cubicBezTo>
                  <a:cubicBezTo>
                    <a:pt x="345" y="121"/>
                    <a:pt x="345" y="121"/>
                    <a:pt x="345" y="121"/>
                  </a:cubicBezTo>
                  <a:cubicBezTo>
                    <a:pt x="345" y="121"/>
                    <a:pt x="345" y="121"/>
                    <a:pt x="345" y="121"/>
                  </a:cubicBezTo>
                  <a:cubicBezTo>
                    <a:pt x="345" y="121"/>
                    <a:pt x="345" y="121"/>
                    <a:pt x="345" y="121"/>
                  </a:cubicBezTo>
                  <a:cubicBezTo>
                    <a:pt x="345" y="121"/>
                    <a:pt x="345" y="121"/>
                    <a:pt x="345" y="121"/>
                  </a:cubicBezTo>
                  <a:cubicBezTo>
                    <a:pt x="345" y="121"/>
                    <a:pt x="345" y="121"/>
                    <a:pt x="345" y="121"/>
                  </a:cubicBezTo>
                  <a:cubicBezTo>
                    <a:pt x="345" y="121"/>
                    <a:pt x="345" y="121"/>
                    <a:pt x="345" y="121"/>
                  </a:cubicBezTo>
                  <a:cubicBezTo>
                    <a:pt x="345" y="121"/>
                    <a:pt x="345" y="121"/>
                    <a:pt x="345" y="121"/>
                  </a:cubicBezTo>
                  <a:cubicBezTo>
                    <a:pt x="345" y="121"/>
                    <a:pt x="345" y="121"/>
                    <a:pt x="345" y="121"/>
                  </a:cubicBezTo>
                  <a:cubicBezTo>
                    <a:pt x="345" y="121"/>
                    <a:pt x="345" y="121"/>
                    <a:pt x="345" y="121"/>
                  </a:cubicBezTo>
                  <a:cubicBezTo>
                    <a:pt x="345" y="120"/>
                    <a:pt x="345" y="120"/>
                    <a:pt x="345" y="120"/>
                  </a:cubicBezTo>
                  <a:cubicBezTo>
                    <a:pt x="345" y="120"/>
                    <a:pt x="345" y="120"/>
                    <a:pt x="345" y="120"/>
                  </a:cubicBezTo>
                  <a:cubicBezTo>
                    <a:pt x="345" y="120"/>
                    <a:pt x="345" y="120"/>
                    <a:pt x="345" y="120"/>
                  </a:cubicBezTo>
                  <a:cubicBezTo>
                    <a:pt x="345" y="120"/>
                    <a:pt x="345" y="120"/>
                    <a:pt x="345" y="120"/>
                  </a:cubicBezTo>
                  <a:cubicBezTo>
                    <a:pt x="345" y="120"/>
                    <a:pt x="345" y="120"/>
                    <a:pt x="345" y="120"/>
                  </a:cubicBezTo>
                  <a:cubicBezTo>
                    <a:pt x="345" y="120"/>
                    <a:pt x="345" y="120"/>
                    <a:pt x="345" y="120"/>
                  </a:cubicBezTo>
                  <a:cubicBezTo>
                    <a:pt x="345" y="120"/>
                    <a:pt x="345" y="120"/>
                    <a:pt x="345" y="120"/>
                  </a:cubicBezTo>
                  <a:cubicBezTo>
                    <a:pt x="345" y="120"/>
                    <a:pt x="345" y="120"/>
                    <a:pt x="345" y="120"/>
                  </a:cubicBezTo>
                  <a:cubicBezTo>
                    <a:pt x="345" y="120"/>
                    <a:pt x="345" y="120"/>
                    <a:pt x="345" y="120"/>
                  </a:cubicBezTo>
                  <a:cubicBezTo>
                    <a:pt x="345" y="120"/>
                    <a:pt x="345" y="120"/>
                    <a:pt x="345" y="120"/>
                  </a:cubicBezTo>
                  <a:cubicBezTo>
                    <a:pt x="345" y="120"/>
                    <a:pt x="345" y="120"/>
                    <a:pt x="345" y="120"/>
                  </a:cubicBezTo>
                  <a:cubicBezTo>
                    <a:pt x="345" y="120"/>
                    <a:pt x="345" y="120"/>
                    <a:pt x="345" y="120"/>
                  </a:cubicBezTo>
                  <a:cubicBezTo>
                    <a:pt x="345" y="119"/>
                    <a:pt x="345" y="119"/>
                    <a:pt x="345" y="119"/>
                  </a:cubicBezTo>
                  <a:cubicBezTo>
                    <a:pt x="345" y="119"/>
                    <a:pt x="345" y="119"/>
                    <a:pt x="345" y="119"/>
                  </a:cubicBezTo>
                  <a:cubicBezTo>
                    <a:pt x="345" y="119"/>
                    <a:pt x="345" y="119"/>
                    <a:pt x="345" y="119"/>
                  </a:cubicBezTo>
                  <a:cubicBezTo>
                    <a:pt x="345" y="119"/>
                    <a:pt x="345" y="119"/>
                    <a:pt x="345" y="119"/>
                  </a:cubicBezTo>
                  <a:cubicBezTo>
                    <a:pt x="345" y="119"/>
                    <a:pt x="345" y="119"/>
                    <a:pt x="345" y="119"/>
                  </a:cubicBezTo>
                  <a:cubicBezTo>
                    <a:pt x="345" y="119"/>
                    <a:pt x="345" y="119"/>
                    <a:pt x="345" y="119"/>
                  </a:cubicBezTo>
                  <a:cubicBezTo>
                    <a:pt x="345" y="119"/>
                    <a:pt x="345" y="119"/>
                    <a:pt x="345" y="119"/>
                  </a:cubicBezTo>
                  <a:cubicBezTo>
                    <a:pt x="345" y="119"/>
                    <a:pt x="345" y="119"/>
                    <a:pt x="345" y="119"/>
                  </a:cubicBezTo>
                  <a:cubicBezTo>
                    <a:pt x="345" y="119"/>
                    <a:pt x="345" y="119"/>
                    <a:pt x="345" y="119"/>
                  </a:cubicBezTo>
                  <a:cubicBezTo>
                    <a:pt x="345" y="119"/>
                    <a:pt x="345" y="119"/>
                    <a:pt x="345" y="119"/>
                  </a:cubicBezTo>
                  <a:cubicBezTo>
                    <a:pt x="345" y="119"/>
                    <a:pt x="345" y="119"/>
                    <a:pt x="345" y="119"/>
                  </a:cubicBezTo>
                  <a:cubicBezTo>
                    <a:pt x="345" y="119"/>
                    <a:pt x="345" y="119"/>
                    <a:pt x="345" y="119"/>
                  </a:cubicBezTo>
                  <a:cubicBezTo>
                    <a:pt x="345" y="118"/>
                    <a:pt x="345" y="118"/>
                    <a:pt x="345" y="118"/>
                  </a:cubicBezTo>
                  <a:cubicBezTo>
                    <a:pt x="345" y="118"/>
                    <a:pt x="345" y="118"/>
                    <a:pt x="345" y="118"/>
                  </a:cubicBezTo>
                  <a:cubicBezTo>
                    <a:pt x="345" y="118"/>
                    <a:pt x="345" y="118"/>
                    <a:pt x="345" y="118"/>
                  </a:cubicBezTo>
                  <a:cubicBezTo>
                    <a:pt x="345" y="118"/>
                    <a:pt x="345" y="118"/>
                    <a:pt x="345" y="118"/>
                  </a:cubicBezTo>
                  <a:cubicBezTo>
                    <a:pt x="345" y="118"/>
                    <a:pt x="345" y="118"/>
                    <a:pt x="345" y="118"/>
                  </a:cubicBezTo>
                  <a:cubicBezTo>
                    <a:pt x="345" y="118"/>
                    <a:pt x="345" y="118"/>
                    <a:pt x="345" y="118"/>
                  </a:cubicBezTo>
                  <a:cubicBezTo>
                    <a:pt x="345" y="118"/>
                    <a:pt x="345" y="118"/>
                    <a:pt x="345" y="118"/>
                  </a:cubicBezTo>
                  <a:cubicBezTo>
                    <a:pt x="345" y="118"/>
                    <a:pt x="345" y="118"/>
                    <a:pt x="345" y="118"/>
                  </a:cubicBezTo>
                  <a:cubicBezTo>
                    <a:pt x="345" y="118"/>
                    <a:pt x="345" y="118"/>
                    <a:pt x="345" y="118"/>
                  </a:cubicBezTo>
                  <a:cubicBezTo>
                    <a:pt x="345" y="118"/>
                    <a:pt x="345" y="118"/>
                    <a:pt x="345" y="118"/>
                  </a:cubicBezTo>
                  <a:cubicBezTo>
                    <a:pt x="345" y="118"/>
                    <a:pt x="345" y="118"/>
                    <a:pt x="345" y="118"/>
                  </a:cubicBezTo>
                  <a:cubicBezTo>
                    <a:pt x="345" y="118"/>
                    <a:pt x="345" y="118"/>
                    <a:pt x="345" y="118"/>
                  </a:cubicBezTo>
                  <a:cubicBezTo>
                    <a:pt x="345" y="117"/>
                    <a:pt x="345" y="117"/>
                    <a:pt x="345" y="117"/>
                  </a:cubicBezTo>
                  <a:cubicBezTo>
                    <a:pt x="345" y="117"/>
                    <a:pt x="345" y="117"/>
                    <a:pt x="345" y="117"/>
                  </a:cubicBezTo>
                  <a:cubicBezTo>
                    <a:pt x="345" y="117"/>
                    <a:pt x="345" y="117"/>
                    <a:pt x="345" y="117"/>
                  </a:cubicBezTo>
                  <a:cubicBezTo>
                    <a:pt x="345" y="117"/>
                    <a:pt x="345" y="117"/>
                    <a:pt x="345" y="117"/>
                  </a:cubicBezTo>
                  <a:cubicBezTo>
                    <a:pt x="345" y="117"/>
                    <a:pt x="345" y="117"/>
                    <a:pt x="345" y="117"/>
                  </a:cubicBezTo>
                  <a:cubicBezTo>
                    <a:pt x="345" y="117"/>
                    <a:pt x="345" y="117"/>
                    <a:pt x="345" y="117"/>
                  </a:cubicBezTo>
                  <a:cubicBezTo>
                    <a:pt x="345" y="117"/>
                    <a:pt x="345" y="117"/>
                    <a:pt x="345" y="117"/>
                  </a:cubicBezTo>
                  <a:cubicBezTo>
                    <a:pt x="345" y="117"/>
                    <a:pt x="345" y="117"/>
                    <a:pt x="345" y="117"/>
                  </a:cubicBezTo>
                  <a:cubicBezTo>
                    <a:pt x="345" y="117"/>
                    <a:pt x="345" y="117"/>
                    <a:pt x="345" y="117"/>
                  </a:cubicBezTo>
                  <a:cubicBezTo>
                    <a:pt x="345" y="117"/>
                    <a:pt x="345" y="117"/>
                    <a:pt x="345" y="117"/>
                  </a:cubicBezTo>
                  <a:cubicBezTo>
                    <a:pt x="345" y="116"/>
                    <a:pt x="345" y="116"/>
                    <a:pt x="345" y="116"/>
                  </a:cubicBezTo>
                  <a:cubicBezTo>
                    <a:pt x="345" y="116"/>
                    <a:pt x="345" y="116"/>
                    <a:pt x="345" y="116"/>
                  </a:cubicBezTo>
                  <a:cubicBezTo>
                    <a:pt x="345" y="116"/>
                    <a:pt x="345" y="116"/>
                    <a:pt x="345" y="116"/>
                  </a:cubicBezTo>
                  <a:cubicBezTo>
                    <a:pt x="345" y="116"/>
                    <a:pt x="345" y="116"/>
                    <a:pt x="345" y="116"/>
                  </a:cubicBezTo>
                  <a:cubicBezTo>
                    <a:pt x="345" y="116"/>
                    <a:pt x="345" y="116"/>
                    <a:pt x="345" y="116"/>
                  </a:cubicBezTo>
                  <a:cubicBezTo>
                    <a:pt x="345" y="116"/>
                    <a:pt x="345" y="116"/>
                    <a:pt x="345" y="116"/>
                  </a:cubicBezTo>
                  <a:cubicBezTo>
                    <a:pt x="345" y="116"/>
                    <a:pt x="345" y="116"/>
                    <a:pt x="345" y="116"/>
                  </a:cubicBezTo>
                  <a:cubicBezTo>
                    <a:pt x="345" y="116"/>
                    <a:pt x="345" y="116"/>
                    <a:pt x="345" y="116"/>
                  </a:cubicBezTo>
                  <a:cubicBezTo>
                    <a:pt x="345" y="116"/>
                    <a:pt x="345" y="116"/>
                    <a:pt x="345" y="116"/>
                  </a:cubicBezTo>
                  <a:cubicBezTo>
                    <a:pt x="345" y="116"/>
                    <a:pt x="345" y="116"/>
                    <a:pt x="345" y="116"/>
                  </a:cubicBezTo>
                  <a:cubicBezTo>
                    <a:pt x="345" y="116"/>
                    <a:pt x="345" y="116"/>
                    <a:pt x="345" y="116"/>
                  </a:cubicBezTo>
                  <a:cubicBezTo>
                    <a:pt x="345" y="116"/>
                    <a:pt x="345" y="116"/>
                    <a:pt x="345" y="116"/>
                  </a:cubicBezTo>
                  <a:cubicBezTo>
                    <a:pt x="345" y="115"/>
                    <a:pt x="345" y="115"/>
                    <a:pt x="345" y="115"/>
                  </a:cubicBezTo>
                  <a:cubicBezTo>
                    <a:pt x="345" y="115"/>
                    <a:pt x="345" y="115"/>
                    <a:pt x="345" y="115"/>
                  </a:cubicBezTo>
                  <a:cubicBezTo>
                    <a:pt x="345" y="115"/>
                    <a:pt x="345" y="115"/>
                    <a:pt x="345" y="115"/>
                  </a:cubicBezTo>
                  <a:cubicBezTo>
                    <a:pt x="345" y="115"/>
                    <a:pt x="345" y="115"/>
                    <a:pt x="345" y="115"/>
                  </a:cubicBezTo>
                  <a:cubicBezTo>
                    <a:pt x="345" y="115"/>
                    <a:pt x="345" y="115"/>
                    <a:pt x="345" y="115"/>
                  </a:cubicBezTo>
                  <a:cubicBezTo>
                    <a:pt x="345" y="115"/>
                    <a:pt x="345" y="115"/>
                    <a:pt x="345" y="115"/>
                  </a:cubicBezTo>
                  <a:cubicBezTo>
                    <a:pt x="345" y="115"/>
                    <a:pt x="345" y="115"/>
                    <a:pt x="345" y="115"/>
                  </a:cubicBezTo>
                  <a:cubicBezTo>
                    <a:pt x="345" y="115"/>
                    <a:pt x="345" y="115"/>
                    <a:pt x="345" y="115"/>
                  </a:cubicBezTo>
                  <a:cubicBezTo>
                    <a:pt x="345" y="115"/>
                    <a:pt x="345" y="115"/>
                    <a:pt x="345" y="115"/>
                  </a:cubicBezTo>
                  <a:cubicBezTo>
                    <a:pt x="345" y="115"/>
                    <a:pt x="345" y="115"/>
                    <a:pt x="345" y="115"/>
                  </a:cubicBezTo>
                  <a:cubicBezTo>
                    <a:pt x="345" y="115"/>
                    <a:pt x="345" y="115"/>
                    <a:pt x="345" y="115"/>
                  </a:cubicBezTo>
                  <a:cubicBezTo>
                    <a:pt x="345" y="115"/>
                    <a:pt x="345" y="115"/>
                    <a:pt x="345" y="115"/>
                  </a:cubicBezTo>
                  <a:cubicBezTo>
                    <a:pt x="345" y="114"/>
                    <a:pt x="345" y="114"/>
                    <a:pt x="345" y="114"/>
                  </a:cubicBezTo>
                  <a:cubicBezTo>
                    <a:pt x="345" y="114"/>
                    <a:pt x="345" y="114"/>
                    <a:pt x="345" y="114"/>
                  </a:cubicBezTo>
                  <a:cubicBezTo>
                    <a:pt x="345" y="114"/>
                    <a:pt x="345" y="114"/>
                    <a:pt x="345" y="114"/>
                  </a:cubicBezTo>
                  <a:cubicBezTo>
                    <a:pt x="345" y="114"/>
                    <a:pt x="345" y="114"/>
                    <a:pt x="345" y="114"/>
                  </a:cubicBezTo>
                  <a:cubicBezTo>
                    <a:pt x="345" y="114"/>
                    <a:pt x="345" y="114"/>
                    <a:pt x="345" y="114"/>
                  </a:cubicBezTo>
                  <a:cubicBezTo>
                    <a:pt x="345" y="114"/>
                    <a:pt x="345" y="114"/>
                    <a:pt x="345" y="114"/>
                  </a:cubicBezTo>
                  <a:cubicBezTo>
                    <a:pt x="345" y="114"/>
                    <a:pt x="345" y="114"/>
                    <a:pt x="345" y="114"/>
                  </a:cubicBezTo>
                  <a:cubicBezTo>
                    <a:pt x="345" y="114"/>
                    <a:pt x="345" y="114"/>
                    <a:pt x="345" y="114"/>
                  </a:cubicBezTo>
                  <a:cubicBezTo>
                    <a:pt x="345" y="114"/>
                    <a:pt x="345" y="114"/>
                    <a:pt x="345" y="114"/>
                  </a:cubicBezTo>
                  <a:cubicBezTo>
                    <a:pt x="345" y="114"/>
                    <a:pt x="345" y="114"/>
                    <a:pt x="345" y="114"/>
                  </a:cubicBezTo>
                  <a:cubicBezTo>
                    <a:pt x="345" y="114"/>
                    <a:pt x="345" y="114"/>
                    <a:pt x="345" y="114"/>
                  </a:cubicBezTo>
                  <a:cubicBezTo>
                    <a:pt x="345" y="114"/>
                    <a:pt x="345" y="114"/>
                    <a:pt x="345" y="114"/>
                  </a:cubicBezTo>
                  <a:cubicBezTo>
                    <a:pt x="345" y="113"/>
                    <a:pt x="345" y="113"/>
                    <a:pt x="345" y="113"/>
                  </a:cubicBezTo>
                  <a:cubicBezTo>
                    <a:pt x="345" y="113"/>
                    <a:pt x="345" y="113"/>
                    <a:pt x="345" y="113"/>
                  </a:cubicBezTo>
                  <a:cubicBezTo>
                    <a:pt x="345" y="113"/>
                    <a:pt x="345" y="113"/>
                    <a:pt x="345" y="113"/>
                  </a:cubicBezTo>
                  <a:cubicBezTo>
                    <a:pt x="345" y="113"/>
                    <a:pt x="345" y="113"/>
                    <a:pt x="345" y="113"/>
                  </a:cubicBezTo>
                  <a:cubicBezTo>
                    <a:pt x="345" y="113"/>
                    <a:pt x="345" y="113"/>
                    <a:pt x="345" y="113"/>
                  </a:cubicBezTo>
                  <a:cubicBezTo>
                    <a:pt x="345" y="113"/>
                    <a:pt x="345" y="113"/>
                    <a:pt x="345" y="113"/>
                  </a:cubicBezTo>
                  <a:cubicBezTo>
                    <a:pt x="345" y="113"/>
                    <a:pt x="345" y="113"/>
                    <a:pt x="345" y="113"/>
                  </a:cubicBezTo>
                  <a:cubicBezTo>
                    <a:pt x="345" y="113"/>
                    <a:pt x="345" y="113"/>
                    <a:pt x="345" y="113"/>
                  </a:cubicBezTo>
                  <a:cubicBezTo>
                    <a:pt x="345" y="113"/>
                    <a:pt x="345" y="113"/>
                    <a:pt x="345" y="113"/>
                  </a:cubicBezTo>
                  <a:cubicBezTo>
                    <a:pt x="345" y="113"/>
                    <a:pt x="345" y="113"/>
                    <a:pt x="345" y="113"/>
                  </a:cubicBezTo>
                  <a:cubicBezTo>
                    <a:pt x="345" y="112"/>
                    <a:pt x="345" y="112"/>
                    <a:pt x="345" y="112"/>
                  </a:cubicBezTo>
                  <a:cubicBezTo>
                    <a:pt x="345" y="112"/>
                    <a:pt x="345" y="112"/>
                    <a:pt x="345" y="112"/>
                  </a:cubicBezTo>
                  <a:cubicBezTo>
                    <a:pt x="345" y="112"/>
                    <a:pt x="345" y="112"/>
                    <a:pt x="345" y="112"/>
                  </a:cubicBezTo>
                  <a:cubicBezTo>
                    <a:pt x="345" y="112"/>
                    <a:pt x="345" y="112"/>
                    <a:pt x="345" y="112"/>
                  </a:cubicBezTo>
                  <a:cubicBezTo>
                    <a:pt x="345" y="112"/>
                    <a:pt x="345" y="112"/>
                    <a:pt x="345" y="112"/>
                  </a:cubicBezTo>
                  <a:cubicBezTo>
                    <a:pt x="345" y="112"/>
                    <a:pt x="345" y="112"/>
                    <a:pt x="345" y="112"/>
                  </a:cubicBezTo>
                  <a:cubicBezTo>
                    <a:pt x="345" y="112"/>
                    <a:pt x="345" y="112"/>
                    <a:pt x="345" y="112"/>
                  </a:cubicBezTo>
                  <a:cubicBezTo>
                    <a:pt x="345" y="112"/>
                    <a:pt x="345" y="112"/>
                    <a:pt x="345" y="112"/>
                  </a:cubicBezTo>
                  <a:cubicBezTo>
                    <a:pt x="345" y="112"/>
                    <a:pt x="345" y="112"/>
                    <a:pt x="345" y="112"/>
                  </a:cubicBezTo>
                  <a:cubicBezTo>
                    <a:pt x="345" y="112"/>
                    <a:pt x="345" y="112"/>
                    <a:pt x="345" y="112"/>
                  </a:cubicBezTo>
                  <a:cubicBezTo>
                    <a:pt x="345" y="112"/>
                    <a:pt x="345" y="112"/>
                    <a:pt x="345" y="112"/>
                  </a:cubicBezTo>
                  <a:cubicBezTo>
                    <a:pt x="345" y="112"/>
                    <a:pt x="345" y="112"/>
                    <a:pt x="345" y="112"/>
                  </a:cubicBezTo>
                  <a:cubicBezTo>
                    <a:pt x="345" y="111"/>
                    <a:pt x="345" y="111"/>
                    <a:pt x="345" y="111"/>
                  </a:cubicBezTo>
                  <a:cubicBezTo>
                    <a:pt x="345" y="111"/>
                    <a:pt x="345" y="111"/>
                    <a:pt x="345" y="111"/>
                  </a:cubicBezTo>
                  <a:cubicBezTo>
                    <a:pt x="345" y="111"/>
                    <a:pt x="345" y="111"/>
                    <a:pt x="345" y="111"/>
                  </a:cubicBezTo>
                  <a:cubicBezTo>
                    <a:pt x="345" y="111"/>
                    <a:pt x="345" y="111"/>
                    <a:pt x="345" y="111"/>
                  </a:cubicBezTo>
                  <a:cubicBezTo>
                    <a:pt x="345" y="111"/>
                    <a:pt x="345" y="111"/>
                    <a:pt x="345" y="111"/>
                  </a:cubicBezTo>
                  <a:cubicBezTo>
                    <a:pt x="345" y="111"/>
                    <a:pt x="345" y="111"/>
                    <a:pt x="345" y="111"/>
                  </a:cubicBezTo>
                  <a:cubicBezTo>
                    <a:pt x="345" y="111"/>
                    <a:pt x="345" y="111"/>
                    <a:pt x="345" y="111"/>
                  </a:cubicBezTo>
                  <a:cubicBezTo>
                    <a:pt x="345" y="111"/>
                    <a:pt x="345" y="111"/>
                    <a:pt x="345" y="111"/>
                  </a:cubicBezTo>
                  <a:cubicBezTo>
                    <a:pt x="345" y="111"/>
                    <a:pt x="345" y="111"/>
                    <a:pt x="345" y="111"/>
                  </a:cubicBezTo>
                  <a:cubicBezTo>
                    <a:pt x="345" y="111"/>
                    <a:pt x="345" y="111"/>
                    <a:pt x="345" y="111"/>
                  </a:cubicBezTo>
                  <a:cubicBezTo>
                    <a:pt x="345" y="111"/>
                    <a:pt x="345" y="111"/>
                    <a:pt x="345" y="111"/>
                  </a:cubicBezTo>
                  <a:cubicBezTo>
                    <a:pt x="345" y="111"/>
                    <a:pt x="345" y="111"/>
                    <a:pt x="345" y="111"/>
                  </a:cubicBezTo>
                  <a:cubicBezTo>
                    <a:pt x="345" y="110"/>
                    <a:pt x="345" y="110"/>
                    <a:pt x="345" y="110"/>
                  </a:cubicBezTo>
                  <a:cubicBezTo>
                    <a:pt x="345" y="110"/>
                    <a:pt x="345" y="110"/>
                    <a:pt x="345" y="110"/>
                  </a:cubicBezTo>
                  <a:cubicBezTo>
                    <a:pt x="345" y="110"/>
                    <a:pt x="345" y="110"/>
                    <a:pt x="345" y="110"/>
                  </a:cubicBezTo>
                  <a:cubicBezTo>
                    <a:pt x="345" y="110"/>
                    <a:pt x="345" y="110"/>
                    <a:pt x="345" y="110"/>
                  </a:cubicBezTo>
                  <a:cubicBezTo>
                    <a:pt x="345" y="110"/>
                    <a:pt x="345" y="110"/>
                    <a:pt x="345" y="110"/>
                  </a:cubicBezTo>
                  <a:cubicBezTo>
                    <a:pt x="345" y="110"/>
                    <a:pt x="345" y="110"/>
                    <a:pt x="345" y="110"/>
                  </a:cubicBezTo>
                  <a:cubicBezTo>
                    <a:pt x="345" y="110"/>
                    <a:pt x="345" y="110"/>
                    <a:pt x="345" y="110"/>
                  </a:cubicBezTo>
                  <a:cubicBezTo>
                    <a:pt x="345" y="110"/>
                    <a:pt x="345" y="110"/>
                    <a:pt x="345" y="110"/>
                  </a:cubicBezTo>
                  <a:cubicBezTo>
                    <a:pt x="345" y="110"/>
                    <a:pt x="345" y="110"/>
                    <a:pt x="345" y="110"/>
                  </a:cubicBezTo>
                  <a:cubicBezTo>
                    <a:pt x="345" y="110"/>
                    <a:pt x="345" y="110"/>
                    <a:pt x="345" y="110"/>
                  </a:cubicBezTo>
                  <a:cubicBezTo>
                    <a:pt x="345" y="110"/>
                    <a:pt x="345" y="110"/>
                    <a:pt x="345" y="110"/>
                  </a:cubicBezTo>
                  <a:cubicBezTo>
                    <a:pt x="345" y="110"/>
                    <a:pt x="345" y="110"/>
                    <a:pt x="345" y="110"/>
                  </a:cubicBezTo>
                  <a:cubicBezTo>
                    <a:pt x="345" y="109"/>
                    <a:pt x="345" y="109"/>
                    <a:pt x="345" y="109"/>
                  </a:cubicBezTo>
                  <a:cubicBezTo>
                    <a:pt x="345" y="109"/>
                    <a:pt x="345" y="109"/>
                    <a:pt x="345" y="109"/>
                  </a:cubicBezTo>
                  <a:cubicBezTo>
                    <a:pt x="345" y="109"/>
                    <a:pt x="345" y="109"/>
                    <a:pt x="345" y="109"/>
                  </a:cubicBezTo>
                  <a:cubicBezTo>
                    <a:pt x="345" y="109"/>
                    <a:pt x="345" y="109"/>
                    <a:pt x="345" y="109"/>
                  </a:cubicBezTo>
                  <a:cubicBezTo>
                    <a:pt x="345" y="109"/>
                    <a:pt x="345" y="109"/>
                    <a:pt x="345" y="109"/>
                  </a:cubicBezTo>
                  <a:cubicBezTo>
                    <a:pt x="345" y="109"/>
                    <a:pt x="345" y="109"/>
                    <a:pt x="345" y="109"/>
                  </a:cubicBezTo>
                  <a:cubicBezTo>
                    <a:pt x="345" y="109"/>
                    <a:pt x="345" y="109"/>
                    <a:pt x="345" y="109"/>
                  </a:cubicBezTo>
                  <a:cubicBezTo>
                    <a:pt x="345" y="109"/>
                    <a:pt x="345" y="109"/>
                    <a:pt x="345" y="109"/>
                  </a:cubicBezTo>
                  <a:cubicBezTo>
                    <a:pt x="345" y="109"/>
                    <a:pt x="345" y="109"/>
                    <a:pt x="345" y="109"/>
                  </a:cubicBezTo>
                  <a:cubicBezTo>
                    <a:pt x="345" y="109"/>
                    <a:pt x="345" y="109"/>
                    <a:pt x="345" y="109"/>
                  </a:cubicBezTo>
                  <a:cubicBezTo>
                    <a:pt x="345" y="108"/>
                    <a:pt x="345" y="108"/>
                    <a:pt x="345" y="108"/>
                  </a:cubicBezTo>
                  <a:cubicBezTo>
                    <a:pt x="345" y="108"/>
                    <a:pt x="345" y="108"/>
                    <a:pt x="345" y="108"/>
                  </a:cubicBezTo>
                  <a:cubicBezTo>
                    <a:pt x="345" y="108"/>
                    <a:pt x="345" y="108"/>
                    <a:pt x="345" y="108"/>
                  </a:cubicBezTo>
                  <a:cubicBezTo>
                    <a:pt x="345" y="108"/>
                    <a:pt x="345" y="108"/>
                    <a:pt x="345" y="108"/>
                  </a:cubicBezTo>
                  <a:cubicBezTo>
                    <a:pt x="345" y="108"/>
                    <a:pt x="345" y="108"/>
                    <a:pt x="345" y="108"/>
                  </a:cubicBezTo>
                  <a:cubicBezTo>
                    <a:pt x="345" y="108"/>
                    <a:pt x="345" y="108"/>
                    <a:pt x="345" y="108"/>
                  </a:cubicBezTo>
                  <a:cubicBezTo>
                    <a:pt x="345" y="108"/>
                    <a:pt x="345" y="108"/>
                    <a:pt x="345" y="108"/>
                  </a:cubicBezTo>
                  <a:cubicBezTo>
                    <a:pt x="345" y="108"/>
                    <a:pt x="345" y="108"/>
                    <a:pt x="345" y="108"/>
                  </a:cubicBezTo>
                  <a:cubicBezTo>
                    <a:pt x="345" y="108"/>
                    <a:pt x="345" y="108"/>
                    <a:pt x="345" y="108"/>
                  </a:cubicBezTo>
                  <a:cubicBezTo>
                    <a:pt x="345" y="108"/>
                    <a:pt x="345" y="108"/>
                    <a:pt x="345" y="108"/>
                  </a:cubicBezTo>
                  <a:cubicBezTo>
                    <a:pt x="345" y="108"/>
                    <a:pt x="345" y="108"/>
                    <a:pt x="345" y="108"/>
                  </a:cubicBezTo>
                  <a:cubicBezTo>
                    <a:pt x="345" y="108"/>
                    <a:pt x="345" y="108"/>
                    <a:pt x="345" y="108"/>
                  </a:cubicBezTo>
                  <a:cubicBezTo>
                    <a:pt x="345" y="107"/>
                    <a:pt x="345" y="107"/>
                    <a:pt x="345" y="107"/>
                  </a:cubicBezTo>
                  <a:cubicBezTo>
                    <a:pt x="345" y="107"/>
                    <a:pt x="345" y="107"/>
                    <a:pt x="345" y="107"/>
                  </a:cubicBezTo>
                  <a:cubicBezTo>
                    <a:pt x="345" y="107"/>
                    <a:pt x="345" y="107"/>
                    <a:pt x="345" y="107"/>
                  </a:cubicBezTo>
                  <a:cubicBezTo>
                    <a:pt x="345" y="107"/>
                    <a:pt x="345" y="107"/>
                    <a:pt x="345" y="107"/>
                  </a:cubicBezTo>
                  <a:cubicBezTo>
                    <a:pt x="345" y="107"/>
                    <a:pt x="345" y="107"/>
                    <a:pt x="345" y="107"/>
                  </a:cubicBezTo>
                  <a:cubicBezTo>
                    <a:pt x="345" y="107"/>
                    <a:pt x="345" y="107"/>
                    <a:pt x="345" y="107"/>
                  </a:cubicBezTo>
                  <a:cubicBezTo>
                    <a:pt x="345" y="107"/>
                    <a:pt x="345" y="107"/>
                    <a:pt x="345" y="107"/>
                  </a:cubicBezTo>
                  <a:cubicBezTo>
                    <a:pt x="345" y="107"/>
                    <a:pt x="345" y="107"/>
                    <a:pt x="345" y="107"/>
                  </a:cubicBezTo>
                  <a:cubicBezTo>
                    <a:pt x="345" y="107"/>
                    <a:pt x="345" y="107"/>
                    <a:pt x="345" y="107"/>
                  </a:cubicBezTo>
                  <a:cubicBezTo>
                    <a:pt x="345" y="107"/>
                    <a:pt x="345" y="107"/>
                    <a:pt x="345" y="107"/>
                  </a:cubicBezTo>
                  <a:cubicBezTo>
                    <a:pt x="345" y="107"/>
                    <a:pt x="345" y="107"/>
                    <a:pt x="345" y="107"/>
                  </a:cubicBezTo>
                  <a:cubicBezTo>
                    <a:pt x="345" y="107"/>
                    <a:pt x="345" y="107"/>
                    <a:pt x="345" y="107"/>
                  </a:cubicBezTo>
                  <a:cubicBezTo>
                    <a:pt x="345" y="106"/>
                    <a:pt x="345" y="106"/>
                    <a:pt x="345" y="106"/>
                  </a:cubicBezTo>
                  <a:cubicBezTo>
                    <a:pt x="345" y="106"/>
                    <a:pt x="345" y="106"/>
                    <a:pt x="345" y="106"/>
                  </a:cubicBezTo>
                  <a:cubicBezTo>
                    <a:pt x="345" y="106"/>
                    <a:pt x="345" y="106"/>
                    <a:pt x="345" y="106"/>
                  </a:cubicBezTo>
                  <a:cubicBezTo>
                    <a:pt x="345" y="106"/>
                    <a:pt x="345" y="106"/>
                    <a:pt x="345" y="106"/>
                  </a:cubicBezTo>
                  <a:cubicBezTo>
                    <a:pt x="345" y="106"/>
                    <a:pt x="345" y="106"/>
                    <a:pt x="345" y="106"/>
                  </a:cubicBezTo>
                  <a:cubicBezTo>
                    <a:pt x="345" y="106"/>
                    <a:pt x="345" y="106"/>
                    <a:pt x="345" y="106"/>
                  </a:cubicBezTo>
                  <a:cubicBezTo>
                    <a:pt x="345" y="106"/>
                    <a:pt x="345" y="106"/>
                    <a:pt x="345" y="106"/>
                  </a:cubicBezTo>
                  <a:cubicBezTo>
                    <a:pt x="345" y="106"/>
                    <a:pt x="345" y="106"/>
                    <a:pt x="345" y="106"/>
                  </a:cubicBezTo>
                  <a:cubicBezTo>
                    <a:pt x="345" y="106"/>
                    <a:pt x="345" y="106"/>
                    <a:pt x="345" y="106"/>
                  </a:cubicBezTo>
                  <a:cubicBezTo>
                    <a:pt x="345" y="106"/>
                    <a:pt x="345" y="106"/>
                    <a:pt x="345" y="106"/>
                  </a:cubicBezTo>
                  <a:cubicBezTo>
                    <a:pt x="345" y="106"/>
                    <a:pt x="345" y="106"/>
                    <a:pt x="345" y="106"/>
                  </a:cubicBezTo>
                  <a:cubicBezTo>
                    <a:pt x="345" y="105"/>
                    <a:pt x="345" y="105"/>
                    <a:pt x="345" y="105"/>
                  </a:cubicBezTo>
                  <a:cubicBezTo>
                    <a:pt x="345" y="105"/>
                    <a:pt x="345" y="105"/>
                    <a:pt x="345" y="105"/>
                  </a:cubicBezTo>
                  <a:cubicBezTo>
                    <a:pt x="345" y="105"/>
                    <a:pt x="345" y="105"/>
                    <a:pt x="345" y="105"/>
                  </a:cubicBezTo>
                  <a:cubicBezTo>
                    <a:pt x="345" y="105"/>
                    <a:pt x="345" y="105"/>
                    <a:pt x="345" y="105"/>
                  </a:cubicBezTo>
                  <a:cubicBezTo>
                    <a:pt x="345" y="105"/>
                    <a:pt x="345" y="105"/>
                    <a:pt x="345" y="105"/>
                  </a:cubicBezTo>
                  <a:cubicBezTo>
                    <a:pt x="345" y="105"/>
                    <a:pt x="345" y="105"/>
                    <a:pt x="345" y="105"/>
                  </a:cubicBezTo>
                  <a:cubicBezTo>
                    <a:pt x="345" y="105"/>
                    <a:pt x="345" y="105"/>
                    <a:pt x="345" y="105"/>
                  </a:cubicBezTo>
                  <a:cubicBezTo>
                    <a:pt x="345" y="105"/>
                    <a:pt x="345" y="105"/>
                    <a:pt x="345" y="105"/>
                  </a:cubicBezTo>
                  <a:cubicBezTo>
                    <a:pt x="345" y="105"/>
                    <a:pt x="345" y="105"/>
                    <a:pt x="345" y="105"/>
                  </a:cubicBezTo>
                  <a:cubicBezTo>
                    <a:pt x="345" y="105"/>
                    <a:pt x="345" y="105"/>
                    <a:pt x="345" y="105"/>
                  </a:cubicBezTo>
                  <a:cubicBezTo>
                    <a:pt x="345" y="105"/>
                    <a:pt x="345" y="105"/>
                    <a:pt x="345" y="105"/>
                  </a:cubicBezTo>
                  <a:cubicBezTo>
                    <a:pt x="345" y="104"/>
                    <a:pt x="345" y="104"/>
                    <a:pt x="345" y="104"/>
                  </a:cubicBezTo>
                  <a:cubicBezTo>
                    <a:pt x="345" y="104"/>
                    <a:pt x="345" y="104"/>
                    <a:pt x="345" y="104"/>
                  </a:cubicBezTo>
                  <a:cubicBezTo>
                    <a:pt x="345" y="104"/>
                    <a:pt x="345" y="104"/>
                    <a:pt x="345" y="104"/>
                  </a:cubicBezTo>
                  <a:cubicBezTo>
                    <a:pt x="345" y="104"/>
                    <a:pt x="345" y="104"/>
                    <a:pt x="345" y="104"/>
                  </a:cubicBezTo>
                  <a:cubicBezTo>
                    <a:pt x="345" y="104"/>
                    <a:pt x="345" y="104"/>
                    <a:pt x="345" y="104"/>
                  </a:cubicBezTo>
                  <a:cubicBezTo>
                    <a:pt x="345" y="104"/>
                    <a:pt x="345" y="104"/>
                    <a:pt x="345" y="104"/>
                  </a:cubicBezTo>
                  <a:cubicBezTo>
                    <a:pt x="345" y="104"/>
                    <a:pt x="345" y="104"/>
                    <a:pt x="345" y="104"/>
                  </a:cubicBezTo>
                  <a:cubicBezTo>
                    <a:pt x="345" y="104"/>
                    <a:pt x="345" y="104"/>
                    <a:pt x="345" y="104"/>
                  </a:cubicBezTo>
                  <a:cubicBezTo>
                    <a:pt x="345" y="104"/>
                    <a:pt x="345" y="104"/>
                    <a:pt x="345" y="104"/>
                  </a:cubicBezTo>
                  <a:cubicBezTo>
                    <a:pt x="345" y="104"/>
                    <a:pt x="345" y="104"/>
                    <a:pt x="345" y="104"/>
                  </a:cubicBezTo>
                  <a:cubicBezTo>
                    <a:pt x="345" y="104"/>
                    <a:pt x="345" y="104"/>
                    <a:pt x="345" y="104"/>
                  </a:cubicBezTo>
                  <a:cubicBezTo>
                    <a:pt x="345" y="104"/>
                    <a:pt x="345" y="104"/>
                    <a:pt x="345" y="104"/>
                  </a:cubicBezTo>
                  <a:cubicBezTo>
                    <a:pt x="345" y="103"/>
                    <a:pt x="345" y="103"/>
                    <a:pt x="345" y="103"/>
                  </a:cubicBezTo>
                  <a:cubicBezTo>
                    <a:pt x="345" y="103"/>
                    <a:pt x="345" y="103"/>
                    <a:pt x="345" y="103"/>
                  </a:cubicBezTo>
                  <a:cubicBezTo>
                    <a:pt x="345" y="103"/>
                    <a:pt x="345" y="103"/>
                    <a:pt x="345" y="103"/>
                  </a:cubicBezTo>
                  <a:cubicBezTo>
                    <a:pt x="345" y="103"/>
                    <a:pt x="345" y="103"/>
                    <a:pt x="345" y="103"/>
                  </a:cubicBezTo>
                  <a:cubicBezTo>
                    <a:pt x="345" y="103"/>
                    <a:pt x="345" y="103"/>
                    <a:pt x="345" y="103"/>
                  </a:cubicBezTo>
                  <a:cubicBezTo>
                    <a:pt x="345" y="103"/>
                    <a:pt x="345" y="103"/>
                    <a:pt x="345" y="103"/>
                  </a:cubicBezTo>
                  <a:cubicBezTo>
                    <a:pt x="345" y="103"/>
                    <a:pt x="345" y="103"/>
                    <a:pt x="345" y="103"/>
                  </a:cubicBezTo>
                  <a:cubicBezTo>
                    <a:pt x="345" y="103"/>
                    <a:pt x="345" y="103"/>
                    <a:pt x="345" y="103"/>
                  </a:cubicBezTo>
                  <a:cubicBezTo>
                    <a:pt x="345" y="103"/>
                    <a:pt x="345" y="103"/>
                    <a:pt x="345" y="103"/>
                  </a:cubicBezTo>
                  <a:cubicBezTo>
                    <a:pt x="345" y="103"/>
                    <a:pt x="345" y="103"/>
                    <a:pt x="345" y="103"/>
                  </a:cubicBezTo>
                  <a:cubicBezTo>
                    <a:pt x="345" y="103"/>
                    <a:pt x="345" y="103"/>
                    <a:pt x="345" y="103"/>
                  </a:cubicBezTo>
                  <a:cubicBezTo>
                    <a:pt x="345" y="103"/>
                    <a:pt x="345" y="103"/>
                    <a:pt x="345" y="103"/>
                  </a:cubicBezTo>
                  <a:cubicBezTo>
                    <a:pt x="345" y="102"/>
                    <a:pt x="345" y="102"/>
                    <a:pt x="345" y="102"/>
                  </a:cubicBezTo>
                  <a:cubicBezTo>
                    <a:pt x="345" y="102"/>
                    <a:pt x="345" y="102"/>
                    <a:pt x="345" y="102"/>
                  </a:cubicBezTo>
                  <a:cubicBezTo>
                    <a:pt x="345" y="102"/>
                    <a:pt x="345" y="102"/>
                    <a:pt x="345" y="102"/>
                  </a:cubicBezTo>
                  <a:cubicBezTo>
                    <a:pt x="345" y="102"/>
                    <a:pt x="345" y="102"/>
                    <a:pt x="345" y="102"/>
                  </a:cubicBezTo>
                  <a:cubicBezTo>
                    <a:pt x="345" y="102"/>
                    <a:pt x="345" y="102"/>
                    <a:pt x="345" y="102"/>
                  </a:cubicBezTo>
                  <a:cubicBezTo>
                    <a:pt x="345" y="102"/>
                    <a:pt x="345" y="102"/>
                    <a:pt x="345" y="102"/>
                  </a:cubicBezTo>
                  <a:cubicBezTo>
                    <a:pt x="345" y="102"/>
                    <a:pt x="345" y="102"/>
                    <a:pt x="345" y="102"/>
                  </a:cubicBezTo>
                  <a:cubicBezTo>
                    <a:pt x="345" y="102"/>
                    <a:pt x="345" y="102"/>
                    <a:pt x="345" y="102"/>
                  </a:cubicBezTo>
                  <a:cubicBezTo>
                    <a:pt x="345" y="102"/>
                    <a:pt x="345" y="102"/>
                    <a:pt x="345" y="102"/>
                  </a:cubicBezTo>
                  <a:cubicBezTo>
                    <a:pt x="345" y="102"/>
                    <a:pt x="345" y="102"/>
                    <a:pt x="345" y="102"/>
                  </a:cubicBezTo>
                  <a:cubicBezTo>
                    <a:pt x="345" y="102"/>
                    <a:pt x="345" y="102"/>
                    <a:pt x="345" y="102"/>
                  </a:cubicBezTo>
                  <a:cubicBezTo>
                    <a:pt x="345" y="101"/>
                    <a:pt x="345" y="101"/>
                    <a:pt x="345" y="101"/>
                  </a:cubicBezTo>
                  <a:cubicBezTo>
                    <a:pt x="345" y="101"/>
                    <a:pt x="345" y="101"/>
                    <a:pt x="345" y="101"/>
                  </a:cubicBezTo>
                  <a:cubicBezTo>
                    <a:pt x="345" y="101"/>
                    <a:pt x="345" y="101"/>
                    <a:pt x="345" y="101"/>
                  </a:cubicBezTo>
                  <a:cubicBezTo>
                    <a:pt x="345" y="101"/>
                    <a:pt x="345" y="101"/>
                    <a:pt x="345" y="101"/>
                  </a:cubicBezTo>
                  <a:cubicBezTo>
                    <a:pt x="345" y="101"/>
                    <a:pt x="345" y="101"/>
                    <a:pt x="345" y="101"/>
                  </a:cubicBezTo>
                  <a:cubicBezTo>
                    <a:pt x="345" y="101"/>
                    <a:pt x="345" y="101"/>
                    <a:pt x="345" y="101"/>
                  </a:cubicBezTo>
                  <a:cubicBezTo>
                    <a:pt x="345" y="101"/>
                    <a:pt x="345" y="101"/>
                    <a:pt x="345" y="101"/>
                  </a:cubicBezTo>
                  <a:cubicBezTo>
                    <a:pt x="345" y="101"/>
                    <a:pt x="345" y="101"/>
                    <a:pt x="345" y="101"/>
                  </a:cubicBezTo>
                  <a:cubicBezTo>
                    <a:pt x="345" y="101"/>
                    <a:pt x="345" y="101"/>
                    <a:pt x="345" y="101"/>
                  </a:cubicBezTo>
                  <a:cubicBezTo>
                    <a:pt x="345" y="101"/>
                    <a:pt x="345" y="101"/>
                    <a:pt x="345" y="101"/>
                  </a:cubicBezTo>
                  <a:cubicBezTo>
                    <a:pt x="345" y="101"/>
                    <a:pt x="345" y="101"/>
                    <a:pt x="345" y="101"/>
                  </a:cubicBezTo>
                  <a:cubicBezTo>
                    <a:pt x="345" y="100"/>
                    <a:pt x="345" y="100"/>
                    <a:pt x="345" y="100"/>
                  </a:cubicBezTo>
                  <a:cubicBezTo>
                    <a:pt x="345" y="100"/>
                    <a:pt x="345" y="100"/>
                    <a:pt x="345" y="100"/>
                  </a:cubicBezTo>
                  <a:cubicBezTo>
                    <a:pt x="345" y="100"/>
                    <a:pt x="345" y="100"/>
                    <a:pt x="345" y="100"/>
                  </a:cubicBezTo>
                  <a:cubicBezTo>
                    <a:pt x="345" y="100"/>
                    <a:pt x="345" y="100"/>
                    <a:pt x="345" y="100"/>
                  </a:cubicBezTo>
                  <a:cubicBezTo>
                    <a:pt x="345" y="100"/>
                    <a:pt x="345" y="100"/>
                    <a:pt x="345" y="100"/>
                  </a:cubicBezTo>
                  <a:cubicBezTo>
                    <a:pt x="345" y="100"/>
                    <a:pt x="345" y="100"/>
                    <a:pt x="345" y="100"/>
                  </a:cubicBezTo>
                  <a:cubicBezTo>
                    <a:pt x="345" y="100"/>
                    <a:pt x="345" y="100"/>
                    <a:pt x="345" y="100"/>
                  </a:cubicBezTo>
                  <a:cubicBezTo>
                    <a:pt x="345" y="100"/>
                    <a:pt x="345" y="100"/>
                    <a:pt x="345" y="100"/>
                  </a:cubicBezTo>
                  <a:cubicBezTo>
                    <a:pt x="345" y="100"/>
                    <a:pt x="345" y="100"/>
                    <a:pt x="345" y="100"/>
                  </a:cubicBezTo>
                  <a:cubicBezTo>
                    <a:pt x="345" y="100"/>
                    <a:pt x="345" y="100"/>
                    <a:pt x="345" y="100"/>
                  </a:cubicBezTo>
                  <a:cubicBezTo>
                    <a:pt x="345" y="100"/>
                    <a:pt x="345" y="100"/>
                    <a:pt x="345" y="100"/>
                  </a:cubicBezTo>
                  <a:cubicBezTo>
                    <a:pt x="345" y="100"/>
                    <a:pt x="345" y="100"/>
                    <a:pt x="345" y="100"/>
                  </a:cubicBezTo>
                  <a:cubicBezTo>
                    <a:pt x="345" y="99"/>
                    <a:pt x="345" y="99"/>
                    <a:pt x="345" y="99"/>
                  </a:cubicBezTo>
                  <a:cubicBezTo>
                    <a:pt x="345" y="99"/>
                    <a:pt x="345" y="99"/>
                    <a:pt x="345" y="99"/>
                  </a:cubicBezTo>
                  <a:cubicBezTo>
                    <a:pt x="345" y="99"/>
                    <a:pt x="345" y="99"/>
                    <a:pt x="345" y="99"/>
                  </a:cubicBezTo>
                  <a:cubicBezTo>
                    <a:pt x="345" y="99"/>
                    <a:pt x="345" y="99"/>
                    <a:pt x="345" y="99"/>
                  </a:cubicBezTo>
                  <a:cubicBezTo>
                    <a:pt x="345" y="99"/>
                    <a:pt x="345" y="99"/>
                    <a:pt x="345" y="99"/>
                  </a:cubicBezTo>
                  <a:cubicBezTo>
                    <a:pt x="345" y="99"/>
                    <a:pt x="345" y="99"/>
                    <a:pt x="345" y="99"/>
                  </a:cubicBezTo>
                  <a:cubicBezTo>
                    <a:pt x="345" y="99"/>
                    <a:pt x="345" y="99"/>
                    <a:pt x="345" y="99"/>
                  </a:cubicBezTo>
                  <a:cubicBezTo>
                    <a:pt x="345" y="99"/>
                    <a:pt x="345" y="99"/>
                    <a:pt x="345" y="99"/>
                  </a:cubicBezTo>
                  <a:cubicBezTo>
                    <a:pt x="345" y="99"/>
                    <a:pt x="345" y="99"/>
                    <a:pt x="345" y="99"/>
                  </a:cubicBezTo>
                  <a:cubicBezTo>
                    <a:pt x="345" y="99"/>
                    <a:pt x="345" y="99"/>
                    <a:pt x="345" y="99"/>
                  </a:cubicBezTo>
                  <a:cubicBezTo>
                    <a:pt x="345" y="99"/>
                    <a:pt x="345" y="99"/>
                    <a:pt x="345" y="99"/>
                  </a:cubicBezTo>
                  <a:cubicBezTo>
                    <a:pt x="345" y="99"/>
                    <a:pt x="345" y="99"/>
                    <a:pt x="345" y="99"/>
                  </a:cubicBezTo>
                  <a:cubicBezTo>
                    <a:pt x="345" y="98"/>
                    <a:pt x="345" y="98"/>
                    <a:pt x="345" y="98"/>
                  </a:cubicBezTo>
                  <a:cubicBezTo>
                    <a:pt x="345" y="98"/>
                    <a:pt x="345" y="98"/>
                    <a:pt x="345" y="98"/>
                  </a:cubicBezTo>
                  <a:cubicBezTo>
                    <a:pt x="345" y="98"/>
                    <a:pt x="345" y="98"/>
                    <a:pt x="345" y="98"/>
                  </a:cubicBezTo>
                  <a:cubicBezTo>
                    <a:pt x="345" y="98"/>
                    <a:pt x="345" y="98"/>
                    <a:pt x="345" y="98"/>
                  </a:cubicBezTo>
                  <a:cubicBezTo>
                    <a:pt x="345" y="98"/>
                    <a:pt x="345" y="98"/>
                    <a:pt x="345" y="98"/>
                  </a:cubicBezTo>
                  <a:cubicBezTo>
                    <a:pt x="345" y="98"/>
                    <a:pt x="345" y="98"/>
                    <a:pt x="345" y="98"/>
                  </a:cubicBezTo>
                  <a:cubicBezTo>
                    <a:pt x="345" y="98"/>
                    <a:pt x="345" y="98"/>
                    <a:pt x="345" y="98"/>
                  </a:cubicBezTo>
                  <a:cubicBezTo>
                    <a:pt x="345" y="98"/>
                    <a:pt x="345" y="98"/>
                    <a:pt x="345" y="98"/>
                  </a:cubicBezTo>
                  <a:cubicBezTo>
                    <a:pt x="345" y="98"/>
                    <a:pt x="345" y="98"/>
                    <a:pt x="345" y="98"/>
                  </a:cubicBezTo>
                  <a:cubicBezTo>
                    <a:pt x="345" y="98"/>
                    <a:pt x="345" y="98"/>
                    <a:pt x="345" y="98"/>
                  </a:cubicBezTo>
                  <a:cubicBezTo>
                    <a:pt x="345" y="98"/>
                    <a:pt x="345" y="98"/>
                    <a:pt x="345" y="98"/>
                  </a:cubicBezTo>
                  <a:cubicBezTo>
                    <a:pt x="345" y="97"/>
                    <a:pt x="345" y="97"/>
                    <a:pt x="345" y="97"/>
                  </a:cubicBezTo>
                  <a:cubicBezTo>
                    <a:pt x="345" y="97"/>
                    <a:pt x="345" y="97"/>
                    <a:pt x="345" y="97"/>
                  </a:cubicBezTo>
                  <a:cubicBezTo>
                    <a:pt x="345" y="97"/>
                    <a:pt x="345" y="97"/>
                    <a:pt x="345" y="97"/>
                  </a:cubicBezTo>
                  <a:cubicBezTo>
                    <a:pt x="345" y="97"/>
                    <a:pt x="345" y="97"/>
                    <a:pt x="345" y="97"/>
                  </a:cubicBezTo>
                  <a:cubicBezTo>
                    <a:pt x="345" y="97"/>
                    <a:pt x="345" y="97"/>
                    <a:pt x="345" y="97"/>
                  </a:cubicBezTo>
                  <a:cubicBezTo>
                    <a:pt x="345" y="97"/>
                    <a:pt x="345" y="97"/>
                    <a:pt x="345" y="97"/>
                  </a:cubicBezTo>
                  <a:cubicBezTo>
                    <a:pt x="345" y="97"/>
                    <a:pt x="345" y="97"/>
                    <a:pt x="345" y="97"/>
                  </a:cubicBezTo>
                  <a:cubicBezTo>
                    <a:pt x="345" y="97"/>
                    <a:pt x="345" y="97"/>
                    <a:pt x="345" y="97"/>
                  </a:cubicBezTo>
                  <a:cubicBezTo>
                    <a:pt x="345" y="97"/>
                    <a:pt x="345" y="97"/>
                    <a:pt x="345" y="97"/>
                  </a:cubicBezTo>
                  <a:cubicBezTo>
                    <a:pt x="345" y="97"/>
                    <a:pt x="345" y="97"/>
                    <a:pt x="345" y="97"/>
                  </a:cubicBezTo>
                  <a:cubicBezTo>
                    <a:pt x="345" y="97"/>
                    <a:pt x="345" y="97"/>
                    <a:pt x="345" y="97"/>
                  </a:cubicBezTo>
                  <a:cubicBezTo>
                    <a:pt x="345" y="96"/>
                    <a:pt x="345" y="96"/>
                    <a:pt x="345" y="96"/>
                  </a:cubicBezTo>
                  <a:cubicBezTo>
                    <a:pt x="345" y="96"/>
                    <a:pt x="345" y="96"/>
                    <a:pt x="345" y="96"/>
                  </a:cubicBezTo>
                  <a:cubicBezTo>
                    <a:pt x="345" y="96"/>
                    <a:pt x="345" y="96"/>
                    <a:pt x="345" y="96"/>
                  </a:cubicBezTo>
                  <a:cubicBezTo>
                    <a:pt x="345" y="96"/>
                    <a:pt x="345" y="96"/>
                    <a:pt x="345" y="96"/>
                  </a:cubicBezTo>
                  <a:cubicBezTo>
                    <a:pt x="345" y="96"/>
                    <a:pt x="345" y="96"/>
                    <a:pt x="345" y="96"/>
                  </a:cubicBezTo>
                  <a:cubicBezTo>
                    <a:pt x="345" y="96"/>
                    <a:pt x="345" y="96"/>
                    <a:pt x="345" y="96"/>
                  </a:cubicBezTo>
                  <a:cubicBezTo>
                    <a:pt x="345" y="96"/>
                    <a:pt x="345" y="96"/>
                    <a:pt x="345" y="96"/>
                  </a:cubicBezTo>
                  <a:cubicBezTo>
                    <a:pt x="345" y="96"/>
                    <a:pt x="345" y="96"/>
                    <a:pt x="345" y="96"/>
                  </a:cubicBezTo>
                  <a:cubicBezTo>
                    <a:pt x="345" y="96"/>
                    <a:pt x="345" y="96"/>
                    <a:pt x="345" y="96"/>
                  </a:cubicBezTo>
                  <a:cubicBezTo>
                    <a:pt x="345" y="96"/>
                    <a:pt x="345" y="96"/>
                    <a:pt x="345" y="96"/>
                  </a:cubicBezTo>
                  <a:cubicBezTo>
                    <a:pt x="345" y="96"/>
                    <a:pt x="345" y="96"/>
                    <a:pt x="345" y="96"/>
                  </a:cubicBezTo>
                  <a:cubicBezTo>
                    <a:pt x="345" y="96"/>
                    <a:pt x="345" y="96"/>
                    <a:pt x="345" y="96"/>
                  </a:cubicBezTo>
                  <a:cubicBezTo>
                    <a:pt x="345" y="95"/>
                    <a:pt x="345" y="95"/>
                    <a:pt x="345" y="95"/>
                  </a:cubicBezTo>
                  <a:cubicBezTo>
                    <a:pt x="345" y="95"/>
                    <a:pt x="345" y="95"/>
                    <a:pt x="345" y="95"/>
                  </a:cubicBezTo>
                  <a:cubicBezTo>
                    <a:pt x="345" y="95"/>
                    <a:pt x="345" y="95"/>
                    <a:pt x="345" y="95"/>
                  </a:cubicBezTo>
                  <a:cubicBezTo>
                    <a:pt x="345" y="95"/>
                    <a:pt x="345" y="95"/>
                    <a:pt x="345" y="95"/>
                  </a:cubicBezTo>
                  <a:cubicBezTo>
                    <a:pt x="345" y="95"/>
                    <a:pt x="345" y="95"/>
                    <a:pt x="345" y="95"/>
                  </a:cubicBezTo>
                  <a:cubicBezTo>
                    <a:pt x="345" y="95"/>
                    <a:pt x="345" y="95"/>
                    <a:pt x="345" y="95"/>
                  </a:cubicBezTo>
                  <a:cubicBezTo>
                    <a:pt x="345" y="95"/>
                    <a:pt x="345" y="95"/>
                    <a:pt x="345" y="95"/>
                  </a:cubicBezTo>
                  <a:cubicBezTo>
                    <a:pt x="345" y="95"/>
                    <a:pt x="345" y="95"/>
                    <a:pt x="345" y="95"/>
                  </a:cubicBezTo>
                  <a:cubicBezTo>
                    <a:pt x="345" y="95"/>
                    <a:pt x="345" y="95"/>
                    <a:pt x="345" y="95"/>
                  </a:cubicBezTo>
                  <a:cubicBezTo>
                    <a:pt x="345" y="95"/>
                    <a:pt x="345" y="95"/>
                    <a:pt x="345" y="95"/>
                  </a:cubicBezTo>
                  <a:cubicBezTo>
                    <a:pt x="345" y="95"/>
                    <a:pt x="345" y="95"/>
                    <a:pt x="345" y="95"/>
                  </a:cubicBezTo>
                  <a:cubicBezTo>
                    <a:pt x="345" y="95"/>
                    <a:pt x="345" y="95"/>
                    <a:pt x="345" y="95"/>
                  </a:cubicBezTo>
                  <a:cubicBezTo>
                    <a:pt x="345" y="94"/>
                    <a:pt x="345" y="94"/>
                    <a:pt x="345" y="94"/>
                  </a:cubicBezTo>
                  <a:cubicBezTo>
                    <a:pt x="345" y="94"/>
                    <a:pt x="345" y="94"/>
                    <a:pt x="345" y="94"/>
                  </a:cubicBezTo>
                  <a:cubicBezTo>
                    <a:pt x="345" y="94"/>
                    <a:pt x="345" y="94"/>
                    <a:pt x="345" y="94"/>
                  </a:cubicBezTo>
                  <a:cubicBezTo>
                    <a:pt x="345" y="94"/>
                    <a:pt x="345" y="94"/>
                    <a:pt x="345" y="94"/>
                  </a:cubicBezTo>
                  <a:cubicBezTo>
                    <a:pt x="345" y="94"/>
                    <a:pt x="345" y="94"/>
                    <a:pt x="345" y="94"/>
                  </a:cubicBezTo>
                  <a:cubicBezTo>
                    <a:pt x="345" y="94"/>
                    <a:pt x="345" y="94"/>
                    <a:pt x="345" y="94"/>
                  </a:cubicBezTo>
                  <a:cubicBezTo>
                    <a:pt x="345" y="94"/>
                    <a:pt x="345" y="94"/>
                    <a:pt x="345" y="94"/>
                  </a:cubicBezTo>
                  <a:cubicBezTo>
                    <a:pt x="345" y="94"/>
                    <a:pt x="345" y="94"/>
                    <a:pt x="345" y="94"/>
                  </a:cubicBezTo>
                  <a:cubicBezTo>
                    <a:pt x="345" y="94"/>
                    <a:pt x="345" y="94"/>
                    <a:pt x="345" y="94"/>
                  </a:cubicBezTo>
                  <a:cubicBezTo>
                    <a:pt x="345" y="94"/>
                    <a:pt x="345" y="94"/>
                    <a:pt x="345" y="94"/>
                  </a:cubicBezTo>
                  <a:cubicBezTo>
                    <a:pt x="345" y="94"/>
                    <a:pt x="345" y="94"/>
                    <a:pt x="345" y="94"/>
                  </a:cubicBezTo>
                  <a:cubicBezTo>
                    <a:pt x="345" y="93"/>
                    <a:pt x="345" y="93"/>
                    <a:pt x="345" y="93"/>
                  </a:cubicBezTo>
                  <a:cubicBezTo>
                    <a:pt x="345" y="93"/>
                    <a:pt x="345" y="93"/>
                    <a:pt x="345" y="93"/>
                  </a:cubicBezTo>
                  <a:cubicBezTo>
                    <a:pt x="345" y="93"/>
                    <a:pt x="345" y="93"/>
                    <a:pt x="345" y="93"/>
                  </a:cubicBezTo>
                  <a:cubicBezTo>
                    <a:pt x="345" y="93"/>
                    <a:pt x="345" y="93"/>
                    <a:pt x="345" y="93"/>
                  </a:cubicBezTo>
                  <a:cubicBezTo>
                    <a:pt x="345" y="93"/>
                    <a:pt x="345" y="93"/>
                    <a:pt x="345" y="93"/>
                  </a:cubicBezTo>
                  <a:cubicBezTo>
                    <a:pt x="345" y="93"/>
                    <a:pt x="345" y="93"/>
                    <a:pt x="345" y="93"/>
                  </a:cubicBezTo>
                  <a:cubicBezTo>
                    <a:pt x="345" y="93"/>
                    <a:pt x="345" y="93"/>
                    <a:pt x="345" y="93"/>
                  </a:cubicBezTo>
                  <a:cubicBezTo>
                    <a:pt x="345" y="93"/>
                    <a:pt x="345" y="93"/>
                    <a:pt x="345" y="93"/>
                  </a:cubicBezTo>
                  <a:cubicBezTo>
                    <a:pt x="345" y="93"/>
                    <a:pt x="345" y="93"/>
                    <a:pt x="345" y="93"/>
                  </a:cubicBezTo>
                  <a:cubicBezTo>
                    <a:pt x="345" y="93"/>
                    <a:pt x="345" y="93"/>
                    <a:pt x="345" y="93"/>
                  </a:cubicBezTo>
                  <a:cubicBezTo>
                    <a:pt x="345" y="93"/>
                    <a:pt x="345" y="93"/>
                    <a:pt x="345" y="93"/>
                  </a:cubicBezTo>
                  <a:cubicBezTo>
                    <a:pt x="345" y="92"/>
                    <a:pt x="345" y="92"/>
                    <a:pt x="345" y="92"/>
                  </a:cubicBezTo>
                  <a:cubicBezTo>
                    <a:pt x="345" y="92"/>
                    <a:pt x="345" y="92"/>
                    <a:pt x="345" y="92"/>
                  </a:cubicBezTo>
                  <a:cubicBezTo>
                    <a:pt x="345" y="92"/>
                    <a:pt x="345" y="92"/>
                    <a:pt x="345" y="92"/>
                  </a:cubicBezTo>
                  <a:cubicBezTo>
                    <a:pt x="345" y="92"/>
                    <a:pt x="345" y="92"/>
                    <a:pt x="345" y="92"/>
                  </a:cubicBezTo>
                  <a:cubicBezTo>
                    <a:pt x="345" y="92"/>
                    <a:pt x="345" y="92"/>
                    <a:pt x="345" y="92"/>
                  </a:cubicBezTo>
                  <a:cubicBezTo>
                    <a:pt x="345" y="92"/>
                    <a:pt x="345" y="92"/>
                    <a:pt x="345" y="92"/>
                  </a:cubicBezTo>
                  <a:cubicBezTo>
                    <a:pt x="345" y="92"/>
                    <a:pt x="345" y="92"/>
                    <a:pt x="345" y="92"/>
                  </a:cubicBezTo>
                  <a:cubicBezTo>
                    <a:pt x="345" y="92"/>
                    <a:pt x="345" y="92"/>
                    <a:pt x="345" y="92"/>
                  </a:cubicBezTo>
                  <a:cubicBezTo>
                    <a:pt x="345" y="92"/>
                    <a:pt x="345" y="92"/>
                    <a:pt x="345" y="92"/>
                  </a:cubicBezTo>
                  <a:cubicBezTo>
                    <a:pt x="345" y="92"/>
                    <a:pt x="345" y="92"/>
                    <a:pt x="345" y="92"/>
                  </a:cubicBezTo>
                  <a:cubicBezTo>
                    <a:pt x="345" y="92"/>
                    <a:pt x="345" y="92"/>
                    <a:pt x="345" y="92"/>
                  </a:cubicBezTo>
                  <a:cubicBezTo>
                    <a:pt x="345" y="92"/>
                    <a:pt x="345" y="92"/>
                    <a:pt x="345" y="92"/>
                  </a:cubicBezTo>
                  <a:cubicBezTo>
                    <a:pt x="345" y="91"/>
                    <a:pt x="345" y="91"/>
                    <a:pt x="345" y="91"/>
                  </a:cubicBezTo>
                  <a:cubicBezTo>
                    <a:pt x="345" y="91"/>
                    <a:pt x="345" y="91"/>
                    <a:pt x="345" y="91"/>
                  </a:cubicBezTo>
                  <a:cubicBezTo>
                    <a:pt x="345" y="91"/>
                    <a:pt x="345" y="91"/>
                    <a:pt x="345" y="91"/>
                  </a:cubicBezTo>
                  <a:cubicBezTo>
                    <a:pt x="345" y="91"/>
                    <a:pt x="345" y="91"/>
                    <a:pt x="345" y="91"/>
                  </a:cubicBezTo>
                  <a:cubicBezTo>
                    <a:pt x="345" y="91"/>
                    <a:pt x="345" y="91"/>
                    <a:pt x="345" y="91"/>
                  </a:cubicBezTo>
                  <a:cubicBezTo>
                    <a:pt x="345" y="91"/>
                    <a:pt x="345" y="91"/>
                    <a:pt x="345" y="91"/>
                  </a:cubicBezTo>
                  <a:cubicBezTo>
                    <a:pt x="345" y="91"/>
                    <a:pt x="345" y="91"/>
                    <a:pt x="345" y="91"/>
                  </a:cubicBezTo>
                  <a:cubicBezTo>
                    <a:pt x="345" y="91"/>
                    <a:pt x="345" y="91"/>
                    <a:pt x="345" y="91"/>
                  </a:cubicBezTo>
                  <a:cubicBezTo>
                    <a:pt x="345" y="91"/>
                    <a:pt x="345" y="91"/>
                    <a:pt x="345" y="91"/>
                  </a:cubicBezTo>
                  <a:cubicBezTo>
                    <a:pt x="345" y="91"/>
                    <a:pt x="345" y="91"/>
                    <a:pt x="345" y="91"/>
                  </a:cubicBezTo>
                  <a:cubicBezTo>
                    <a:pt x="345" y="91"/>
                    <a:pt x="345" y="91"/>
                    <a:pt x="345" y="91"/>
                  </a:cubicBezTo>
                  <a:cubicBezTo>
                    <a:pt x="345" y="91"/>
                    <a:pt x="345" y="91"/>
                    <a:pt x="345" y="91"/>
                  </a:cubicBezTo>
                  <a:cubicBezTo>
                    <a:pt x="345" y="90"/>
                    <a:pt x="345" y="90"/>
                    <a:pt x="345" y="90"/>
                  </a:cubicBezTo>
                  <a:cubicBezTo>
                    <a:pt x="345" y="90"/>
                    <a:pt x="345" y="90"/>
                    <a:pt x="345" y="90"/>
                  </a:cubicBezTo>
                  <a:cubicBezTo>
                    <a:pt x="345" y="90"/>
                    <a:pt x="345" y="90"/>
                    <a:pt x="345" y="90"/>
                  </a:cubicBezTo>
                  <a:cubicBezTo>
                    <a:pt x="345" y="90"/>
                    <a:pt x="345" y="90"/>
                    <a:pt x="345" y="90"/>
                  </a:cubicBezTo>
                  <a:cubicBezTo>
                    <a:pt x="345" y="90"/>
                    <a:pt x="345" y="90"/>
                    <a:pt x="345" y="90"/>
                  </a:cubicBezTo>
                  <a:cubicBezTo>
                    <a:pt x="345" y="90"/>
                    <a:pt x="345" y="90"/>
                    <a:pt x="345" y="90"/>
                  </a:cubicBezTo>
                  <a:cubicBezTo>
                    <a:pt x="345" y="90"/>
                    <a:pt x="345" y="90"/>
                    <a:pt x="345" y="90"/>
                  </a:cubicBezTo>
                  <a:cubicBezTo>
                    <a:pt x="345" y="90"/>
                    <a:pt x="345" y="90"/>
                    <a:pt x="345" y="90"/>
                  </a:cubicBezTo>
                  <a:cubicBezTo>
                    <a:pt x="345" y="90"/>
                    <a:pt x="345" y="90"/>
                    <a:pt x="345" y="90"/>
                  </a:cubicBezTo>
                  <a:cubicBezTo>
                    <a:pt x="345" y="90"/>
                    <a:pt x="345" y="90"/>
                    <a:pt x="345" y="90"/>
                  </a:cubicBezTo>
                  <a:cubicBezTo>
                    <a:pt x="345" y="89"/>
                    <a:pt x="345" y="89"/>
                    <a:pt x="345" y="89"/>
                  </a:cubicBezTo>
                  <a:cubicBezTo>
                    <a:pt x="345" y="89"/>
                    <a:pt x="345" y="89"/>
                    <a:pt x="345" y="89"/>
                  </a:cubicBezTo>
                  <a:cubicBezTo>
                    <a:pt x="345" y="89"/>
                    <a:pt x="345" y="89"/>
                    <a:pt x="345" y="89"/>
                  </a:cubicBezTo>
                  <a:cubicBezTo>
                    <a:pt x="345" y="89"/>
                    <a:pt x="345" y="89"/>
                    <a:pt x="345" y="89"/>
                  </a:cubicBezTo>
                  <a:cubicBezTo>
                    <a:pt x="345" y="89"/>
                    <a:pt x="345" y="89"/>
                    <a:pt x="345" y="89"/>
                  </a:cubicBezTo>
                  <a:cubicBezTo>
                    <a:pt x="345" y="89"/>
                    <a:pt x="345" y="89"/>
                    <a:pt x="345" y="89"/>
                  </a:cubicBezTo>
                  <a:cubicBezTo>
                    <a:pt x="345" y="89"/>
                    <a:pt x="345" y="89"/>
                    <a:pt x="345" y="89"/>
                  </a:cubicBezTo>
                  <a:cubicBezTo>
                    <a:pt x="345" y="89"/>
                    <a:pt x="345" y="89"/>
                    <a:pt x="345" y="89"/>
                  </a:cubicBezTo>
                  <a:cubicBezTo>
                    <a:pt x="345" y="89"/>
                    <a:pt x="345" y="89"/>
                    <a:pt x="345" y="89"/>
                  </a:cubicBezTo>
                  <a:cubicBezTo>
                    <a:pt x="345" y="89"/>
                    <a:pt x="345" y="89"/>
                    <a:pt x="345" y="89"/>
                  </a:cubicBezTo>
                  <a:cubicBezTo>
                    <a:pt x="345" y="89"/>
                    <a:pt x="345" y="89"/>
                    <a:pt x="345" y="89"/>
                  </a:cubicBezTo>
                  <a:cubicBezTo>
                    <a:pt x="345" y="89"/>
                    <a:pt x="345" y="89"/>
                    <a:pt x="345" y="89"/>
                  </a:cubicBezTo>
                  <a:cubicBezTo>
                    <a:pt x="345" y="88"/>
                    <a:pt x="345" y="88"/>
                    <a:pt x="345" y="88"/>
                  </a:cubicBezTo>
                  <a:cubicBezTo>
                    <a:pt x="345" y="88"/>
                    <a:pt x="345" y="88"/>
                    <a:pt x="345" y="88"/>
                  </a:cubicBezTo>
                  <a:cubicBezTo>
                    <a:pt x="345" y="88"/>
                    <a:pt x="345" y="88"/>
                    <a:pt x="345" y="88"/>
                  </a:cubicBezTo>
                  <a:cubicBezTo>
                    <a:pt x="345" y="88"/>
                    <a:pt x="345" y="88"/>
                    <a:pt x="345" y="88"/>
                  </a:cubicBezTo>
                  <a:cubicBezTo>
                    <a:pt x="345" y="88"/>
                    <a:pt x="345" y="88"/>
                    <a:pt x="345" y="88"/>
                  </a:cubicBezTo>
                  <a:cubicBezTo>
                    <a:pt x="345" y="88"/>
                    <a:pt x="345" y="88"/>
                    <a:pt x="345" y="88"/>
                  </a:cubicBezTo>
                  <a:cubicBezTo>
                    <a:pt x="345" y="88"/>
                    <a:pt x="345" y="88"/>
                    <a:pt x="345" y="88"/>
                  </a:cubicBezTo>
                  <a:cubicBezTo>
                    <a:pt x="345" y="88"/>
                    <a:pt x="345" y="88"/>
                    <a:pt x="345" y="88"/>
                  </a:cubicBezTo>
                  <a:cubicBezTo>
                    <a:pt x="345" y="88"/>
                    <a:pt x="345" y="88"/>
                    <a:pt x="345" y="88"/>
                  </a:cubicBezTo>
                  <a:cubicBezTo>
                    <a:pt x="345" y="88"/>
                    <a:pt x="345" y="88"/>
                    <a:pt x="345" y="88"/>
                  </a:cubicBezTo>
                  <a:cubicBezTo>
                    <a:pt x="345" y="88"/>
                    <a:pt x="345" y="88"/>
                    <a:pt x="345" y="88"/>
                  </a:cubicBezTo>
                  <a:cubicBezTo>
                    <a:pt x="345" y="88"/>
                    <a:pt x="345" y="88"/>
                    <a:pt x="345" y="88"/>
                  </a:cubicBezTo>
                  <a:cubicBezTo>
                    <a:pt x="345" y="87"/>
                    <a:pt x="345" y="87"/>
                    <a:pt x="345" y="87"/>
                  </a:cubicBezTo>
                  <a:cubicBezTo>
                    <a:pt x="345" y="87"/>
                    <a:pt x="345" y="87"/>
                    <a:pt x="345" y="87"/>
                  </a:cubicBezTo>
                  <a:cubicBezTo>
                    <a:pt x="345" y="87"/>
                    <a:pt x="345" y="87"/>
                    <a:pt x="345" y="87"/>
                  </a:cubicBezTo>
                  <a:cubicBezTo>
                    <a:pt x="345" y="87"/>
                    <a:pt x="345" y="87"/>
                    <a:pt x="345" y="87"/>
                  </a:cubicBezTo>
                  <a:cubicBezTo>
                    <a:pt x="345" y="87"/>
                    <a:pt x="345" y="87"/>
                    <a:pt x="345" y="87"/>
                  </a:cubicBezTo>
                  <a:cubicBezTo>
                    <a:pt x="345" y="87"/>
                    <a:pt x="345" y="87"/>
                    <a:pt x="345" y="87"/>
                  </a:cubicBezTo>
                  <a:cubicBezTo>
                    <a:pt x="345" y="87"/>
                    <a:pt x="345" y="87"/>
                    <a:pt x="345" y="87"/>
                  </a:cubicBezTo>
                  <a:cubicBezTo>
                    <a:pt x="345" y="87"/>
                    <a:pt x="345" y="87"/>
                    <a:pt x="345" y="87"/>
                  </a:cubicBezTo>
                  <a:cubicBezTo>
                    <a:pt x="345" y="87"/>
                    <a:pt x="345" y="87"/>
                    <a:pt x="345" y="87"/>
                  </a:cubicBezTo>
                  <a:cubicBezTo>
                    <a:pt x="345" y="87"/>
                    <a:pt x="345" y="87"/>
                    <a:pt x="345" y="87"/>
                  </a:cubicBezTo>
                  <a:cubicBezTo>
                    <a:pt x="345" y="87"/>
                    <a:pt x="345" y="87"/>
                    <a:pt x="345" y="87"/>
                  </a:cubicBezTo>
                  <a:cubicBezTo>
                    <a:pt x="345" y="87"/>
                    <a:pt x="345" y="87"/>
                    <a:pt x="345" y="87"/>
                  </a:cubicBezTo>
                  <a:cubicBezTo>
                    <a:pt x="345" y="86"/>
                    <a:pt x="345" y="86"/>
                    <a:pt x="345" y="86"/>
                  </a:cubicBezTo>
                  <a:cubicBezTo>
                    <a:pt x="345" y="86"/>
                    <a:pt x="345" y="86"/>
                    <a:pt x="345" y="86"/>
                  </a:cubicBezTo>
                  <a:cubicBezTo>
                    <a:pt x="345" y="86"/>
                    <a:pt x="345" y="86"/>
                    <a:pt x="345" y="86"/>
                  </a:cubicBezTo>
                  <a:cubicBezTo>
                    <a:pt x="345" y="86"/>
                    <a:pt x="345" y="86"/>
                    <a:pt x="345" y="86"/>
                  </a:cubicBezTo>
                  <a:cubicBezTo>
                    <a:pt x="345" y="86"/>
                    <a:pt x="345" y="86"/>
                    <a:pt x="345" y="86"/>
                  </a:cubicBezTo>
                  <a:cubicBezTo>
                    <a:pt x="345" y="86"/>
                    <a:pt x="345" y="86"/>
                    <a:pt x="345" y="86"/>
                  </a:cubicBezTo>
                  <a:cubicBezTo>
                    <a:pt x="345" y="86"/>
                    <a:pt x="345" y="86"/>
                    <a:pt x="345" y="86"/>
                  </a:cubicBezTo>
                  <a:cubicBezTo>
                    <a:pt x="345" y="86"/>
                    <a:pt x="345" y="86"/>
                    <a:pt x="345" y="86"/>
                  </a:cubicBezTo>
                  <a:cubicBezTo>
                    <a:pt x="345" y="86"/>
                    <a:pt x="345" y="86"/>
                    <a:pt x="345" y="86"/>
                  </a:cubicBezTo>
                  <a:cubicBezTo>
                    <a:pt x="345" y="86"/>
                    <a:pt x="345" y="86"/>
                    <a:pt x="345" y="86"/>
                  </a:cubicBezTo>
                  <a:cubicBezTo>
                    <a:pt x="345" y="85"/>
                    <a:pt x="345" y="85"/>
                    <a:pt x="345" y="85"/>
                  </a:cubicBezTo>
                  <a:cubicBezTo>
                    <a:pt x="345" y="85"/>
                    <a:pt x="345" y="85"/>
                    <a:pt x="345" y="85"/>
                  </a:cubicBezTo>
                  <a:cubicBezTo>
                    <a:pt x="345" y="85"/>
                    <a:pt x="345" y="85"/>
                    <a:pt x="345" y="85"/>
                  </a:cubicBezTo>
                  <a:cubicBezTo>
                    <a:pt x="345" y="85"/>
                    <a:pt x="345" y="85"/>
                    <a:pt x="345" y="85"/>
                  </a:cubicBezTo>
                  <a:cubicBezTo>
                    <a:pt x="345" y="85"/>
                    <a:pt x="345" y="85"/>
                    <a:pt x="345" y="85"/>
                  </a:cubicBezTo>
                  <a:cubicBezTo>
                    <a:pt x="345" y="85"/>
                    <a:pt x="345" y="85"/>
                    <a:pt x="345" y="85"/>
                  </a:cubicBezTo>
                  <a:cubicBezTo>
                    <a:pt x="345" y="85"/>
                    <a:pt x="345" y="85"/>
                    <a:pt x="345" y="85"/>
                  </a:cubicBezTo>
                  <a:cubicBezTo>
                    <a:pt x="345" y="85"/>
                    <a:pt x="345" y="85"/>
                    <a:pt x="345" y="85"/>
                  </a:cubicBezTo>
                  <a:cubicBezTo>
                    <a:pt x="345" y="85"/>
                    <a:pt x="345" y="85"/>
                    <a:pt x="345" y="85"/>
                  </a:cubicBezTo>
                  <a:cubicBezTo>
                    <a:pt x="345" y="85"/>
                    <a:pt x="345" y="85"/>
                    <a:pt x="345" y="85"/>
                  </a:cubicBezTo>
                  <a:cubicBezTo>
                    <a:pt x="345" y="85"/>
                    <a:pt x="345" y="85"/>
                    <a:pt x="345" y="85"/>
                  </a:cubicBezTo>
                  <a:cubicBezTo>
                    <a:pt x="345" y="85"/>
                    <a:pt x="345" y="85"/>
                    <a:pt x="345" y="85"/>
                  </a:cubicBezTo>
                  <a:cubicBezTo>
                    <a:pt x="345" y="84"/>
                    <a:pt x="345" y="84"/>
                    <a:pt x="345" y="84"/>
                  </a:cubicBezTo>
                  <a:cubicBezTo>
                    <a:pt x="345" y="84"/>
                    <a:pt x="345" y="84"/>
                    <a:pt x="345" y="84"/>
                  </a:cubicBezTo>
                  <a:cubicBezTo>
                    <a:pt x="345" y="84"/>
                    <a:pt x="345" y="84"/>
                    <a:pt x="345" y="84"/>
                  </a:cubicBezTo>
                  <a:cubicBezTo>
                    <a:pt x="345" y="84"/>
                    <a:pt x="345" y="84"/>
                    <a:pt x="345" y="84"/>
                  </a:cubicBezTo>
                  <a:cubicBezTo>
                    <a:pt x="345" y="84"/>
                    <a:pt x="345" y="84"/>
                    <a:pt x="345" y="84"/>
                  </a:cubicBezTo>
                  <a:cubicBezTo>
                    <a:pt x="345" y="84"/>
                    <a:pt x="345" y="84"/>
                    <a:pt x="345" y="84"/>
                  </a:cubicBezTo>
                  <a:cubicBezTo>
                    <a:pt x="345" y="84"/>
                    <a:pt x="345" y="84"/>
                    <a:pt x="345" y="84"/>
                  </a:cubicBezTo>
                  <a:cubicBezTo>
                    <a:pt x="345" y="84"/>
                    <a:pt x="345" y="84"/>
                    <a:pt x="345" y="84"/>
                  </a:cubicBezTo>
                  <a:cubicBezTo>
                    <a:pt x="345" y="84"/>
                    <a:pt x="345" y="84"/>
                    <a:pt x="345" y="84"/>
                  </a:cubicBezTo>
                  <a:cubicBezTo>
                    <a:pt x="345" y="84"/>
                    <a:pt x="345" y="84"/>
                    <a:pt x="345" y="84"/>
                  </a:cubicBezTo>
                  <a:cubicBezTo>
                    <a:pt x="345" y="84"/>
                    <a:pt x="345" y="84"/>
                    <a:pt x="345" y="84"/>
                  </a:cubicBezTo>
                  <a:cubicBezTo>
                    <a:pt x="345" y="84"/>
                    <a:pt x="345" y="84"/>
                    <a:pt x="345" y="84"/>
                  </a:cubicBezTo>
                  <a:cubicBezTo>
                    <a:pt x="345" y="83"/>
                    <a:pt x="345" y="83"/>
                    <a:pt x="345" y="83"/>
                  </a:cubicBezTo>
                  <a:cubicBezTo>
                    <a:pt x="345" y="83"/>
                    <a:pt x="345" y="83"/>
                    <a:pt x="345" y="83"/>
                  </a:cubicBezTo>
                  <a:cubicBezTo>
                    <a:pt x="345" y="83"/>
                    <a:pt x="345" y="83"/>
                    <a:pt x="345" y="83"/>
                  </a:cubicBezTo>
                  <a:cubicBezTo>
                    <a:pt x="345" y="83"/>
                    <a:pt x="345" y="83"/>
                    <a:pt x="345" y="83"/>
                  </a:cubicBezTo>
                  <a:cubicBezTo>
                    <a:pt x="345" y="83"/>
                    <a:pt x="345" y="83"/>
                    <a:pt x="345" y="83"/>
                  </a:cubicBezTo>
                  <a:cubicBezTo>
                    <a:pt x="345" y="83"/>
                    <a:pt x="345" y="83"/>
                    <a:pt x="345" y="83"/>
                  </a:cubicBezTo>
                  <a:cubicBezTo>
                    <a:pt x="345" y="83"/>
                    <a:pt x="345" y="83"/>
                    <a:pt x="345" y="83"/>
                  </a:cubicBezTo>
                  <a:cubicBezTo>
                    <a:pt x="345" y="83"/>
                    <a:pt x="345" y="83"/>
                    <a:pt x="345" y="83"/>
                  </a:cubicBezTo>
                  <a:cubicBezTo>
                    <a:pt x="345" y="83"/>
                    <a:pt x="345" y="83"/>
                    <a:pt x="345" y="83"/>
                  </a:cubicBezTo>
                  <a:cubicBezTo>
                    <a:pt x="345" y="83"/>
                    <a:pt x="345" y="83"/>
                    <a:pt x="345" y="83"/>
                  </a:cubicBezTo>
                  <a:cubicBezTo>
                    <a:pt x="345" y="83"/>
                    <a:pt x="345" y="83"/>
                    <a:pt x="345" y="83"/>
                  </a:cubicBezTo>
                  <a:cubicBezTo>
                    <a:pt x="345" y="83"/>
                    <a:pt x="345" y="83"/>
                    <a:pt x="345" y="83"/>
                  </a:cubicBezTo>
                  <a:cubicBezTo>
                    <a:pt x="345" y="82"/>
                    <a:pt x="345" y="82"/>
                    <a:pt x="345" y="82"/>
                  </a:cubicBezTo>
                  <a:cubicBezTo>
                    <a:pt x="345" y="82"/>
                    <a:pt x="345" y="82"/>
                    <a:pt x="345" y="82"/>
                  </a:cubicBezTo>
                  <a:cubicBezTo>
                    <a:pt x="345" y="82"/>
                    <a:pt x="345" y="82"/>
                    <a:pt x="345" y="82"/>
                  </a:cubicBezTo>
                  <a:cubicBezTo>
                    <a:pt x="345" y="82"/>
                    <a:pt x="345" y="82"/>
                    <a:pt x="345" y="82"/>
                  </a:cubicBezTo>
                  <a:close/>
                </a:path>
              </a:pathLst>
            </a:custGeom>
            <a:solidFill>
              <a:srgbClr val="11608D"/>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497" name="Google Shape;2497;p87"/>
            <p:cNvSpPr/>
            <p:nvPr/>
          </p:nvSpPr>
          <p:spPr>
            <a:xfrm>
              <a:off x="4123463" y="3821810"/>
              <a:ext cx="1103152" cy="592025"/>
            </a:xfrm>
            <a:custGeom>
              <a:avLst/>
              <a:gdLst/>
              <a:ahLst/>
              <a:cxnLst/>
              <a:rect l="l" t="t" r="r" b="b"/>
              <a:pathLst>
                <a:path w="345" h="185" extrusionOk="0">
                  <a:moveTo>
                    <a:pt x="78" y="167"/>
                  </a:moveTo>
                  <a:cubicBezTo>
                    <a:pt x="46" y="185"/>
                    <a:pt x="46" y="185"/>
                    <a:pt x="46" y="185"/>
                  </a:cubicBezTo>
                  <a:cubicBezTo>
                    <a:pt x="18" y="169"/>
                    <a:pt x="18" y="169"/>
                    <a:pt x="18" y="169"/>
                  </a:cubicBezTo>
                  <a:cubicBezTo>
                    <a:pt x="50" y="150"/>
                    <a:pt x="50" y="150"/>
                    <a:pt x="50" y="150"/>
                  </a:cubicBezTo>
                  <a:cubicBezTo>
                    <a:pt x="40" y="142"/>
                    <a:pt x="31" y="134"/>
                    <a:pt x="23" y="126"/>
                  </a:cubicBezTo>
                  <a:cubicBezTo>
                    <a:pt x="15" y="118"/>
                    <a:pt x="7" y="109"/>
                    <a:pt x="0" y="100"/>
                  </a:cubicBezTo>
                  <a:cubicBezTo>
                    <a:pt x="74" y="83"/>
                    <a:pt x="74" y="83"/>
                    <a:pt x="74" y="83"/>
                  </a:cubicBezTo>
                  <a:cubicBezTo>
                    <a:pt x="79" y="89"/>
                    <a:pt x="84" y="95"/>
                    <a:pt x="89" y="101"/>
                  </a:cubicBezTo>
                  <a:cubicBezTo>
                    <a:pt x="94" y="106"/>
                    <a:pt x="100" y="112"/>
                    <a:pt x="107" y="118"/>
                  </a:cubicBezTo>
                  <a:cubicBezTo>
                    <a:pt x="150" y="93"/>
                    <a:pt x="150" y="93"/>
                    <a:pt x="150" y="93"/>
                  </a:cubicBezTo>
                  <a:cubicBezTo>
                    <a:pt x="147" y="89"/>
                    <a:pt x="143" y="86"/>
                    <a:pt x="139" y="83"/>
                  </a:cubicBezTo>
                  <a:cubicBezTo>
                    <a:pt x="136" y="79"/>
                    <a:pt x="133" y="76"/>
                    <a:pt x="130" y="72"/>
                  </a:cubicBezTo>
                  <a:cubicBezTo>
                    <a:pt x="127" y="69"/>
                    <a:pt x="125" y="65"/>
                    <a:pt x="123" y="62"/>
                  </a:cubicBezTo>
                  <a:cubicBezTo>
                    <a:pt x="121" y="58"/>
                    <a:pt x="121" y="54"/>
                    <a:pt x="121" y="50"/>
                  </a:cubicBezTo>
                  <a:cubicBezTo>
                    <a:pt x="122" y="39"/>
                    <a:pt x="129" y="29"/>
                    <a:pt x="143" y="21"/>
                  </a:cubicBezTo>
                  <a:cubicBezTo>
                    <a:pt x="154" y="15"/>
                    <a:pt x="167" y="10"/>
                    <a:pt x="182" y="8"/>
                  </a:cubicBezTo>
                  <a:cubicBezTo>
                    <a:pt x="198" y="5"/>
                    <a:pt x="213" y="5"/>
                    <a:pt x="228" y="6"/>
                  </a:cubicBezTo>
                  <a:cubicBezTo>
                    <a:pt x="237" y="7"/>
                    <a:pt x="246" y="8"/>
                    <a:pt x="254" y="11"/>
                  </a:cubicBezTo>
                  <a:cubicBezTo>
                    <a:pt x="263" y="13"/>
                    <a:pt x="270" y="16"/>
                    <a:pt x="278" y="19"/>
                  </a:cubicBezTo>
                  <a:cubicBezTo>
                    <a:pt x="311" y="0"/>
                    <a:pt x="311" y="0"/>
                    <a:pt x="311" y="0"/>
                  </a:cubicBezTo>
                  <a:cubicBezTo>
                    <a:pt x="339" y="16"/>
                    <a:pt x="339" y="16"/>
                    <a:pt x="339" y="16"/>
                  </a:cubicBezTo>
                  <a:cubicBezTo>
                    <a:pt x="306" y="36"/>
                    <a:pt x="306" y="36"/>
                    <a:pt x="306" y="36"/>
                  </a:cubicBezTo>
                  <a:cubicBezTo>
                    <a:pt x="315" y="43"/>
                    <a:pt x="322" y="50"/>
                    <a:pt x="328" y="58"/>
                  </a:cubicBezTo>
                  <a:cubicBezTo>
                    <a:pt x="334" y="66"/>
                    <a:pt x="340" y="74"/>
                    <a:pt x="345" y="82"/>
                  </a:cubicBezTo>
                  <a:cubicBezTo>
                    <a:pt x="334" y="83"/>
                    <a:pt x="322" y="85"/>
                    <a:pt x="311" y="87"/>
                  </a:cubicBezTo>
                  <a:cubicBezTo>
                    <a:pt x="300" y="88"/>
                    <a:pt x="289" y="90"/>
                    <a:pt x="277" y="91"/>
                  </a:cubicBezTo>
                  <a:cubicBezTo>
                    <a:pt x="274" y="86"/>
                    <a:pt x="270" y="82"/>
                    <a:pt x="267" y="77"/>
                  </a:cubicBezTo>
                  <a:cubicBezTo>
                    <a:pt x="264" y="73"/>
                    <a:pt x="261" y="68"/>
                    <a:pt x="256" y="64"/>
                  </a:cubicBezTo>
                  <a:cubicBezTo>
                    <a:pt x="221" y="84"/>
                    <a:pt x="221" y="84"/>
                    <a:pt x="221" y="84"/>
                  </a:cubicBezTo>
                  <a:cubicBezTo>
                    <a:pt x="228" y="91"/>
                    <a:pt x="234" y="97"/>
                    <a:pt x="239" y="104"/>
                  </a:cubicBezTo>
                  <a:cubicBezTo>
                    <a:pt x="245" y="111"/>
                    <a:pt x="248" y="119"/>
                    <a:pt x="249" y="126"/>
                  </a:cubicBezTo>
                  <a:cubicBezTo>
                    <a:pt x="251" y="133"/>
                    <a:pt x="250" y="140"/>
                    <a:pt x="246" y="147"/>
                  </a:cubicBezTo>
                  <a:cubicBezTo>
                    <a:pt x="243" y="154"/>
                    <a:pt x="236" y="160"/>
                    <a:pt x="225" y="166"/>
                  </a:cubicBezTo>
                  <a:cubicBezTo>
                    <a:pt x="218" y="170"/>
                    <a:pt x="209" y="174"/>
                    <a:pt x="199" y="177"/>
                  </a:cubicBezTo>
                  <a:cubicBezTo>
                    <a:pt x="189" y="180"/>
                    <a:pt x="179" y="182"/>
                    <a:pt x="169" y="184"/>
                  </a:cubicBezTo>
                  <a:cubicBezTo>
                    <a:pt x="161" y="185"/>
                    <a:pt x="152" y="185"/>
                    <a:pt x="144" y="184"/>
                  </a:cubicBezTo>
                  <a:cubicBezTo>
                    <a:pt x="136" y="184"/>
                    <a:pt x="128" y="183"/>
                    <a:pt x="121" y="181"/>
                  </a:cubicBezTo>
                  <a:cubicBezTo>
                    <a:pt x="113" y="180"/>
                    <a:pt x="106" y="178"/>
                    <a:pt x="98" y="175"/>
                  </a:cubicBezTo>
                  <a:cubicBezTo>
                    <a:pt x="91" y="173"/>
                    <a:pt x="84" y="170"/>
                    <a:pt x="78" y="167"/>
                  </a:cubicBezTo>
                  <a:close/>
                  <a:moveTo>
                    <a:pt x="228" y="48"/>
                  </a:moveTo>
                  <a:cubicBezTo>
                    <a:pt x="218" y="46"/>
                    <a:pt x="210" y="47"/>
                    <a:pt x="202" y="51"/>
                  </a:cubicBezTo>
                  <a:cubicBezTo>
                    <a:pt x="199" y="53"/>
                    <a:pt x="197" y="55"/>
                    <a:pt x="197" y="57"/>
                  </a:cubicBezTo>
                  <a:cubicBezTo>
                    <a:pt x="197" y="59"/>
                    <a:pt x="198" y="62"/>
                    <a:pt x="199" y="64"/>
                  </a:cubicBezTo>
                  <a:lnTo>
                    <a:pt x="228" y="48"/>
                  </a:lnTo>
                  <a:close/>
                  <a:moveTo>
                    <a:pt x="171" y="113"/>
                  </a:moveTo>
                  <a:cubicBezTo>
                    <a:pt x="134" y="134"/>
                    <a:pt x="134" y="134"/>
                    <a:pt x="134" y="134"/>
                  </a:cubicBezTo>
                  <a:cubicBezTo>
                    <a:pt x="140" y="136"/>
                    <a:pt x="146" y="137"/>
                    <a:pt x="152" y="137"/>
                  </a:cubicBezTo>
                  <a:cubicBezTo>
                    <a:pt x="159" y="137"/>
                    <a:pt x="164" y="136"/>
                    <a:pt x="169" y="133"/>
                  </a:cubicBezTo>
                  <a:cubicBezTo>
                    <a:pt x="173" y="131"/>
                    <a:pt x="176" y="127"/>
                    <a:pt x="175" y="124"/>
                  </a:cubicBezTo>
                  <a:cubicBezTo>
                    <a:pt x="175" y="120"/>
                    <a:pt x="173" y="116"/>
                    <a:pt x="171" y="113"/>
                  </a:cubicBezTo>
                  <a:close/>
                </a:path>
              </a:pathLst>
            </a:custGeom>
            <a:solidFill>
              <a:srgbClr val="5FB7EB"/>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grpSp>
        <p:nvGrpSpPr>
          <p:cNvPr id="2498" name="Google Shape;2498;p87"/>
          <p:cNvGrpSpPr/>
          <p:nvPr/>
        </p:nvGrpSpPr>
        <p:grpSpPr>
          <a:xfrm>
            <a:off x="1652220" y="1116878"/>
            <a:ext cx="313347" cy="213616"/>
            <a:chOff x="6646004" y="2795879"/>
            <a:chExt cx="895392" cy="610412"/>
          </a:xfrm>
        </p:grpSpPr>
        <p:sp>
          <p:nvSpPr>
            <p:cNvPr id="2499" name="Google Shape;2499;p87"/>
            <p:cNvSpPr/>
            <p:nvPr/>
          </p:nvSpPr>
          <p:spPr>
            <a:xfrm>
              <a:off x="6646004" y="2926419"/>
              <a:ext cx="895392" cy="479872"/>
            </a:xfrm>
            <a:custGeom>
              <a:avLst/>
              <a:gdLst/>
              <a:ahLst/>
              <a:cxnLst/>
              <a:rect l="l" t="t" r="r" b="b"/>
              <a:pathLst>
                <a:path w="280" h="150" extrusionOk="0">
                  <a:moveTo>
                    <a:pt x="124" y="111"/>
                  </a:moveTo>
                  <a:cubicBezTo>
                    <a:pt x="124" y="111"/>
                    <a:pt x="124" y="111"/>
                    <a:pt x="124" y="111"/>
                  </a:cubicBezTo>
                  <a:cubicBezTo>
                    <a:pt x="118" y="111"/>
                    <a:pt x="114" y="110"/>
                    <a:pt x="109" y="109"/>
                  </a:cubicBezTo>
                  <a:cubicBezTo>
                    <a:pt x="139" y="91"/>
                    <a:pt x="139" y="91"/>
                    <a:pt x="139" y="91"/>
                  </a:cubicBezTo>
                  <a:cubicBezTo>
                    <a:pt x="141" y="94"/>
                    <a:pt x="142" y="97"/>
                    <a:pt x="142" y="100"/>
                  </a:cubicBezTo>
                  <a:cubicBezTo>
                    <a:pt x="143" y="103"/>
                    <a:pt x="141" y="105"/>
                    <a:pt x="137" y="108"/>
                  </a:cubicBezTo>
                  <a:cubicBezTo>
                    <a:pt x="134" y="110"/>
                    <a:pt x="129" y="111"/>
                    <a:pt x="124" y="111"/>
                  </a:cubicBezTo>
                  <a:moveTo>
                    <a:pt x="162" y="52"/>
                  </a:moveTo>
                  <a:cubicBezTo>
                    <a:pt x="161" y="50"/>
                    <a:pt x="160" y="48"/>
                    <a:pt x="160" y="46"/>
                  </a:cubicBezTo>
                  <a:cubicBezTo>
                    <a:pt x="160" y="44"/>
                    <a:pt x="162" y="42"/>
                    <a:pt x="164" y="41"/>
                  </a:cubicBezTo>
                  <a:cubicBezTo>
                    <a:pt x="168" y="39"/>
                    <a:pt x="172" y="37"/>
                    <a:pt x="177" y="37"/>
                  </a:cubicBezTo>
                  <a:cubicBezTo>
                    <a:pt x="180" y="37"/>
                    <a:pt x="182" y="38"/>
                    <a:pt x="185" y="38"/>
                  </a:cubicBezTo>
                  <a:cubicBezTo>
                    <a:pt x="162" y="52"/>
                    <a:pt x="162" y="52"/>
                    <a:pt x="162" y="52"/>
                  </a:cubicBezTo>
                  <a:moveTo>
                    <a:pt x="252" y="0"/>
                  </a:moveTo>
                  <a:cubicBezTo>
                    <a:pt x="226" y="15"/>
                    <a:pt x="226" y="15"/>
                    <a:pt x="226" y="15"/>
                  </a:cubicBezTo>
                  <a:cubicBezTo>
                    <a:pt x="220" y="12"/>
                    <a:pt x="213" y="10"/>
                    <a:pt x="206" y="8"/>
                  </a:cubicBezTo>
                  <a:cubicBezTo>
                    <a:pt x="200" y="6"/>
                    <a:pt x="193" y="5"/>
                    <a:pt x="185" y="4"/>
                  </a:cubicBezTo>
                  <a:cubicBezTo>
                    <a:pt x="181" y="4"/>
                    <a:pt x="177" y="4"/>
                    <a:pt x="173" y="4"/>
                  </a:cubicBezTo>
                  <a:cubicBezTo>
                    <a:pt x="164" y="4"/>
                    <a:pt x="156" y="5"/>
                    <a:pt x="148" y="6"/>
                  </a:cubicBezTo>
                  <a:cubicBezTo>
                    <a:pt x="136" y="8"/>
                    <a:pt x="125" y="12"/>
                    <a:pt x="116" y="17"/>
                  </a:cubicBezTo>
                  <a:cubicBezTo>
                    <a:pt x="105" y="23"/>
                    <a:pt x="99" y="31"/>
                    <a:pt x="98" y="40"/>
                  </a:cubicBezTo>
                  <a:cubicBezTo>
                    <a:pt x="98" y="43"/>
                    <a:pt x="99" y="47"/>
                    <a:pt x="100" y="50"/>
                  </a:cubicBezTo>
                  <a:cubicBezTo>
                    <a:pt x="102" y="53"/>
                    <a:pt x="103" y="56"/>
                    <a:pt x="106" y="58"/>
                  </a:cubicBezTo>
                  <a:cubicBezTo>
                    <a:pt x="108" y="61"/>
                    <a:pt x="111" y="64"/>
                    <a:pt x="113" y="67"/>
                  </a:cubicBezTo>
                  <a:cubicBezTo>
                    <a:pt x="116" y="69"/>
                    <a:pt x="119" y="72"/>
                    <a:pt x="122" y="75"/>
                  </a:cubicBezTo>
                  <a:cubicBezTo>
                    <a:pt x="87" y="95"/>
                    <a:pt x="87" y="95"/>
                    <a:pt x="87" y="95"/>
                  </a:cubicBezTo>
                  <a:cubicBezTo>
                    <a:pt x="82" y="91"/>
                    <a:pt x="77" y="86"/>
                    <a:pt x="73" y="81"/>
                  </a:cubicBezTo>
                  <a:cubicBezTo>
                    <a:pt x="69" y="76"/>
                    <a:pt x="65" y="72"/>
                    <a:pt x="61" y="67"/>
                  </a:cubicBezTo>
                  <a:cubicBezTo>
                    <a:pt x="0" y="81"/>
                    <a:pt x="0" y="81"/>
                    <a:pt x="0" y="81"/>
                  </a:cubicBezTo>
                  <a:cubicBezTo>
                    <a:pt x="6" y="88"/>
                    <a:pt x="13" y="95"/>
                    <a:pt x="19" y="102"/>
                  </a:cubicBezTo>
                  <a:cubicBezTo>
                    <a:pt x="25" y="109"/>
                    <a:pt x="33" y="115"/>
                    <a:pt x="41" y="121"/>
                  </a:cubicBezTo>
                  <a:cubicBezTo>
                    <a:pt x="15" y="137"/>
                    <a:pt x="15" y="137"/>
                    <a:pt x="15" y="137"/>
                  </a:cubicBezTo>
                  <a:cubicBezTo>
                    <a:pt x="38" y="150"/>
                    <a:pt x="38" y="150"/>
                    <a:pt x="38" y="150"/>
                  </a:cubicBezTo>
                  <a:cubicBezTo>
                    <a:pt x="64" y="135"/>
                    <a:pt x="64" y="135"/>
                    <a:pt x="64" y="135"/>
                  </a:cubicBezTo>
                  <a:cubicBezTo>
                    <a:pt x="69" y="137"/>
                    <a:pt x="74" y="140"/>
                    <a:pt x="80" y="142"/>
                  </a:cubicBezTo>
                  <a:cubicBezTo>
                    <a:pt x="86" y="144"/>
                    <a:pt x="92" y="145"/>
                    <a:pt x="98" y="147"/>
                  </a:cubicBezTo>
                  <a:cubicBezTo>
                    <a:pt x="104" y="148"/>
                    <a:pt x="111" y="149"/>
                    <a:pt x="117" y="149"/>
                  </a:cubicBezTo>
                  <a:cubicBezTo>
                    <a:pt x="119" y="149"/>
                    <a:pt x="122" y="149"/>
                    <a:pt x="124" y="149"/>
                  </a:cubicBezTo>
                  <a:cubicBezTo>
                    <a:pt x="128" y="149"/>
                    <a:pt x="133" y="149"/>
                    <a:pt x="137" y="148"/>
                  </a:cubicBezTo>
                  <a:cubicBezTo>
                    <a:pt x="146" y="147"/>
                    <a:pt x="154" y="146"/>
                    <a:pt x="162" y="143"/>
                  </a:cubicBezTo>
                  <a:cubicBezTo>
                    <a:pt x="170" y="141"/>
                    <a:pt x="177" y="138"/>
                    <a:pt x="183" y="134"/>
                  </a:cubicBezTo>
                  <a:cubicBezTo>
                    <a:pt x="192" y="129"/>
                    <a:pt x="197" y="124"/>
                    <a:pt x="200" y="119"/>
                  </a:cubicBezTo>
                  <a:cubicBezTo>
                    <a:pt x="203" y="113"/>
                    <a:pt x="204" y="107"/>
                    <a:pt x="203" y="102"/>
                  </a:cubicBezTo>
                  <a:cubicBezTo>
                    <a:pt x="201" y="96"/>
                    <a:pt x="199" y="90"/>
                    <a:pt x="194" y="84"/>
                  </a:cubicBezTo>
                  <a:cubicBezTo>
                    <a:pt x="190" y="79"/>
                    <a:pt x="185" y="73"/>
                    <a:pt x="180" y="68"/>
                  </a:cubicBezTo>
                  <a:cubicBezTo>
                    <a:pt x="208" y="52"/>
                    <a:pt x="208" y="52"/>
                    <a:pt x="208" y="52"/>
                  </a:cubicBezTo>
                  <a:cubicBezTo>
                    <a:pt x="212" y="55"/>
                    <a:pt x="215" y="58"/>
                    <a:pt x="217" y="62"/>
                  </a:cubicBezTo>
                  <a:cubicBezTo>
                    <a:pt x="219" y="66"/>
                    <a:pt x="222" y="70"/>
                    <a:pt x="225" y="73"/>
                  </a:cubicBezTo>
                  <a:cubicBezTo>
                    <a:pt x="235" y="72"/>
                    <a:pt x="244" y="71"/>
                    <a:pt x="253" y="70"/>
                  </a:cubicBezTo>
                  <a:cubicBezTo>
                    <a:pt x="262" y="69"/>
                    <a:pt x="271" y="67"/>
                    <a:pt x="280" y="66"/>
                  </a:cubicBezTo>
                  <a:cubicBezTo>
                    <a:pt x="276" y="60"/>
                    <a:pt x="271" y="53"/>
                    <a:pt x="266" y="47"/>
                  </a:cubicBezTo>
                  <a:cubicBezTo>
                    <a:pt x="262" y="40"/>
                    <a:pt x="256" y="34"/>
                    <a:pt x="248" y="28"/>
                  </a:cubicBezTo>
                  <a:cubicBezTo>
                    <a:pt x="275" y="13"/>
                    <a:pt x="275" y="13"/>
                    <a:pt x="275" y="13"/>
                  </a:cubicBezTo>
                  <a:cubicBezTo>
                    <a:pt x="252" y="0"/>
                    <a:pt x="252" y="0"/>
                    <a:pt x="252" y="0"/>
                  </a:cubicBezTo>
                </a:path>
              </a:pathLst>
            </a:custGeom>
            <a:solidFill>
              <a:srgbClr val="79664D"/>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500" name="Google Shape;2500;p87"/>
            <p:cNvSpPr/>
            <p:nvPr/>
          </p:nvSpPr>
          <p:spPr>
            <a:xfrm>
              <a:off x="6646004" y="2795879"/>
              <a:ext cx="895392" cy="593864"/>
            </a:xfrm>
            <a:custGeom>
              <a:avLst/>
              <a:gdLst/>
              <a:ahLst/>
              <a:cxnLst/>
              <a:rect l="l" t="t" r="r" b="b"/>
              <a:pathLst>
                <a:path w="280" h="186" extrusionOk="0">
                  <a:moveTo>
                    <a:pt x="280" y="66"/>
                  </a:moveTo>
                  <a:cubicBezTo>
                    <a:pt x="280" y="66"/>
                    <a:pt x="280" y="66"/>
                    <a:pt x="280" y="66"/>
                  </a:cubicBezTo>
                  <a:cubicBezTo>
                    <a:pt x="277" y="61"/>
                    <a:pt x="274" y="57"/>
                    <a:pt x="270" y="52"/>
                  </a:cubicBezTo>
                  <a:cubicBezTo>
                    <a:pt x="275" y="49"/>
                    <a:pt x="275" y="49"/>
                    <a:pt x="275" y="49"/>
                  </a:cubicBezTo>
                  <a:cubicBezTo>
                    <a:pt x="275" y="49"/>
                    <a:pt x="275" y="49"/>
                    <a:pt x="275" y="49"/>
                  </a:cubicBezTo>
                  <a:cubicBezTo>
                    <a:pt x="275" y="49"/>
                    <a:pt x="275" y="49"/>
                    <a:pt x="275" y="49"/>
                  </a:cubicBezTo>
                  <a:cubicBezTo>
                    <a:pt x="275" y="49"/>
                    <a:pt x="275" y="49"/>
                    <a:pt x="275" y="49"/>
                  </a:cubicBezTo>
                  <a:cubicBezTo>
                    <a:pt x="275" y="49"/>
                    <a:pt x="275" y="49"/>
                    <a:pt x="275" y="49"/>
                  </a:cubicBezTo>
                  <a:cubicBezTo>
                    <a:pt x="275" y="49"/>
                    <a:pt x="275" y="49"/>
                    <a:pt x="275" y="49"/>
                  </a:cubicBezTo>
                  <a:cubicBezTo>
                    <a:pt x="275" y="48"/>
                    <a:pt x="275" y="48"/>
                    <a:pt x="275" y="48"/>
                  </a:cubicBezTo>
                  <a:cubicBezTo>
                    <a:pt x="275" y="48"/>
                    <a:pt x="275" y="48"/>
                    <a:pt x="275" y="48"/>
                  </a:cubicBezTo>
                  <a:cubicBezTo>
                    <a:pt x="275" y="48"/>
                    <a:pt x="275" y="48"/>
                    <a:pt x="275" y="48"/>
                  </a:cubicBezTo>
                  <a:cubicBezTo>
                    <a:pt x="275" y="48"/>
                    <a:pt x="275" y="48"/>
                    <a:pt x="275" y="48"/>
                  </a:cubicBezTo>
                  <a:cubicBezTo>
                    <a:pt x="275" y="48"/>
                    <a:pt x="275" y="48"/>
                    <a:pt x="275" y="48"/>
                  </a:cubicBezTo>
                  <a:cubicBezTo>
                    <a:pt x="275" y="48"/>
                    <a:pt x="275" y="48"/>
                    <a:pt x="275" y="48"/>
                  </a:cubicBezTo>
                  <a:cubicBezTo>
                    <a:pt x="275" y="48"/>
                    <a:pt x="275" y="48"/>
                    <a:pt x="275" y="48"/>
                  </a:cubicBezTo>
                  <a:cubicBezTo>
                    <a:pt x="275" y="48"/>
                    <a:pt x="275" y="48"/>
                    <a:pt x="275" y="48"/>
                  </a:cubicBezTo>
                  <a:cubicBezTo>
                    <a:pt x="275" y="48"/>
                    <a:pt x="275" y="48"/>
                    <a:pt x="275" y="48"/>
                  </a:cubicBezTo>
                  <a:cubicBezTo>
                    <a:pt x="275" y="48"/>
                    <a:pt x="275" y="48"/>
                    <a:pt x="275" y="48"/>
                  </a:cubicBezTo>
                  <a:cubicBezTo>
                    <a:pt x="275" y="48"/>
                    <a:pt x="275" y="48"/>
                    <a:pt x="275" y="48"/>
                  </a:cubicBezTo>
                  <a:cubicBezTo>
                    <a:pt x="275" y="48"/>
                    <a:pt x="275" y="48"/>
                    <a:pt x="275" y="48"/>
                  </a:cubicBezTo>
                  <a:cubicBezTo>
                    <a:pt x="275" y="48"/>
                    <a:pt x="275" y="48"/>
                    <a:pt x="275" y="48"/>
                  </a:cubicBezTo>
                  <a:cubicBezTo>
                    <a:pt x="275" y="48"/>
                    <a:pt x="275" y="48"/>
                    <a:pt x="275" y="48"/>
                  </a:cubicBezTo>
                  <a:cubicBezTo>
                    <a:pt x="275" y="47"/>
                    <a:pt x="275" y="47"/>
                    <a:pt x="275" y="47"/>
                  </a:cubicBezTo>
                  <a:cubicBezTo>
                    <a:pt x="275" y="47"/>
                    <a:pt x="275" y="47"/>
                    <a:pt x="275" y="47"/>
                  </a:cubicBezTo>
                  <a:cubicBezTo>
                    <a:pt x="275" y="47"/>
                    <a:pt x="275" y="47"/>
                    <a:pt x="275" y="47"/>
                  </a:cubicBezTo>
                  <a:cubicBezTo>
                    <a:pt x="275" y="47"/>
                    <a:pt x="275" y="47"/>
                    <a:pt x="275" y="47"/>
                  </a:cubicBezTo>
                  <a:cubicBezTo>
                    <a:pt x="275" y="47"/>
                    <a:pt x="275" y="47"/>
                    <a:pt x="275" y="47"/>
                  </a:cubicBezTo>
                  <a:cubicBezTo>
                    <a:pt x="275" y="47"/>
                    <a:pt x="275" y="47"/>
                    <a:pt x="275" y="47"/>
                  </a:cubicBezTo>
                  <a:cubicBezTo>
                    <a:pt x="275" y="47"/>
                    <a:pt x="275" y="47"/>
                    <a:pt x="275" y="47"/>
                  </a:cubicBezTo>
                  <a:cubicBezTo>
                    <a:pt x="275" y="47"/>
                    <a:pt x="275" y="47"/>
                    <a:pt x="275" y="47"/>
                  </a:cubicBezTo>
                  <a:cubicBezTo>
                    <a:pt x="275" y="47"/>
                    <a:pt x="275" y="47"/>
                    <a:pt x="275" y="47"/>
                  </a:cubicBezTo>
                  <a:cubicBezTo>
                    <a:pt x="275" y="47"/>
                    <a:pt x="275" y="47"/>
                    <a:pt x="275" y="47"/>
                  </a:cubicBezTo>
                  <a:cubicBezTo>
                    <a:pt x="275" y="47"/>
                    <a:pt x="275" y="47"/>
                    <a:pt x="275" y="47"/>
                  </a:cubicBezTo>
                  <a:cubicBezTo>
                    <a:pt x="275" y="47"/>
                    <a:pt x="275" y="47"/>
                    <a:pt x="275" y="47"/>
                  </a:cubicBezTo>
                  <a:cubicBezTo>
                    <a:pt x="275" y="47"/>
                    <a:pt x="275" y="47"/>
                    <a:pt x="275" y="47"/>
                  </a:cubicBezTo>
                  <a:cubicBezTo>
                    <a:pt x="275" y="47"/>
                    <a:pt x="275" y="47"/>
                    <a:pt x="275" y="47"/>
                  </a:cubicBezTo>
                  <a:cubicBezTo>
                    <a:pt x="275" y="46"/>
                    <a:pt x="275" y="46"/>
                    <a:pt x="275" y="46"/>
                  </a:cubicBezTo>
                  <a:cubicBezTo>
                    <a:pt x="275" y="46"/>
                    <a:pt x="275" y="46"/>
                    <a:pt x="275" y="46"/>
                  </a:cubicBezTo>
                  <a:cubicBezTo>
                    <a:pt x="275" y="46"/>
                    <a:pt x="275" y="46"/>
                    <a:pt x="275" y="46"/>
                  </a:cubicBezTo>
                  <a:cubicBezTo>
                    <a:pt x="275" y="46"/>
                    <a:pt x="275" y="46"/>
                    <a:pt x="275" y="46"/>
                  </a:cubicBezTo>
                  <a:cubicBezTo>
                    <a:pt x="275" y="46"/>
                    <a:pt x="275" y="46"/>
                    <a:pt x="275" y="46"/>
                  </a:cubicBezTo>
                  <a:cubicBezTo>
                    <a:pt x="275" y="46"/>
                    <a:pt x="275" y="46"/>
                    <a:pt x="275" y="46"/>
                  </a:cubicBezTo>
                  <a:cubicBezTo>
                    <a:pt x="275" y="46"/>
                    <a:pt x="275" y="46"/>
                    <a:pt x="275" y="46"/>
                  </a:cubicBezTo>
                  <a:cubicBezTo>
                    <a:pt x="275" y="46"/>
                    <a:pt x="275" y="46"/>
                    <a:pt x="275" y="46"/>
                  </a:cubicBezTo>
                  <a:cubicBezTo>
                    <a:pt x="275" y="46"/>
                    <a:pt x="275" y="46"/>
                    <a:pt x="275" y="46"/>
                  </a:cubicBezTo>
                  <a:cubicBezTo>
                    <a:pt x="275" y="46"/>
                    <a:pt x="275" y="46"/>
                    <a:pt x="275" y="46"/>
                  </a:cubicBezTo>
                  <a:cubicBezTo>
                    <a:pt x="275" y="46"/>
                    <a:pt x="275" y="46"/>
                    <a:pt x="275" y="46"/>
                  </a:cubicBezTo>
                  <a:cubicBezTo>
                    <a:pt x="275" y="46"/>
                    <a:pt x="275" y="46"/>
                    <a:pt x="275" y="46"/>
                  </a:cubicBezTo>
                  <a:cubicBezTo>
                    <a:pt x="275" y="46"/>
                    <a:pt x="275" y="46"/>
                    <a:pt x="275" y="46"/>
                  </a:cubicBezTo>
                  <a:cubicBezTo>
                    <a:pt x="275" y="46"/>
                    <a:pt x="275" y="46"/>
                    <a:pt x="275" y="46"/>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5"/>
                    <a:pt x="275" y="45"/>
                    <a:pt x="275" y="45"/>
                  </a:cubicBezTo>
                  <a:cubicBezTo>
                    <a:pt x="275" y="44"/>
                    <a:pt x="275" y="44"/>
                    <a:pt x="275" y="44"/>
                  </a:cubicBezTo>
                  <a:cubicBezTo>
                    <a:pt x="275" y="44"/>
                    <a:pt x="275" y="44"/>
                    <a:pt x="275" y="44"/>
                  </a:cubicBezTo>
                  <a:cubicBezTo>
                    <a:pt x="275" y="44"/>
                    <a:pt x="275" y="44"/>
                    <a:pt x="275" y="44"/>
                  </a:cubicBezTo>
                  <a:cubicBezTo>
                    <a:pt x="275" y="44"/>
                    <a:pt x="275" y="44"/>
                    <a:pt x="275" y="44"/>
                  </a:cubicBezTo>
                  <a:cubicBezTo>
                    <a:pt x="275" y="44"/>
                    <a:pt x="275" y="44"/>
                    <a:pt x="275" y="44"/>
                  </a:cubicBezTo>
                  <a:cubicBezTo>
                    <a:pt x="275" y="44"/>
                    <a:pt x="275" y="44"/>
                    <a:pt x="275" y="44"/>
                  </a:cubicBezTo>
                  <a:cubicBezTo>
                    <a:pt x="275" y="44"/>
                    <a:pt x="275" y="44"/>
                    <a:pt x="275" y="44"/>
                  </a:cubicBezTo>
                  <a:cubicBezTo>
                    <a:pt x="275" y="44"/>
                    <a:pt x="275" y="44"/>
                    <a:pt x="275" y="44"/>
                  </a:cubicBezTo>
                  <a:cubicBezTo>
                    <a:pt x="275" y="44"/>
                    <a:pt x="275" y="44"/>
                    <a:pt x="275" y="44"/>
                  </a:cubicBezTo>
                  <a:cubicBezTo>
                    <a:pt x="275" y="44"/>
                    <a:pt x="275" y="44"/>
                    <a:pt x="275" y="44"/>
                  </a:cubicBezTo>
                  <a:cubicBezTo>
                    <a:pt x="275" y="44"/>
                    <a:pt x="275" y="44"/>
                    <a:pt x="275" y="44"/>
                  </a:cubicBezTo>
                  <a:cubicBezTo>
                    <a:pt x="275" y="44"/>
                    <a:pt x="275" y="44"/>
                    <a:pt x="275" y="44"/>
                  </a:cubicBezTo>
                  <a:cubicBezTo>
                    <a:pt x="275" y="44"/>
                    <a:pt x="275" y="44"/>
                    <a:pt x="275" y="44"/>
                  </a:cubicBezTo>
                  <a:cubicBezTo>
                    <a:pt x="275" y="44"/>
                    <a:pt x="275" y="44"/>
                    <a:pt x="275" y="44"/>
                  </a:cubicBezTo>
                  <a:cubicBezTo>
                    <a:pt x="275" y="43"/>
                    <a:pt x="275" y="43"/>
                    <a:pt x="275" y="43"/>
                  </a:cubicBezTo>
                  <a:cubicBezTo>
                    <a:pt x="275" y="43"/>
                    <a:pt x="275" y="43"/>
                    <a:pt x="275" y="43"/>
                  </a:cubicBezTo>
                  <a:cubicBezTo>
                    <a:pt x="275" y="43"/>
                    <a:pt x="275" y="43"/>
                    <a:pt x="275" y="43"/>
                  </a:cubicBezTo>
                  <a:cubicBezTo>
                    <a:pt x="275" y="43"/>
                    <a:pt x="275" y="43"/>
                    <a:pt x="275" y="43"/>
                  </a:cubicBezTo>
                  <a:cubicBezTo>
                    <a:pt x="275" y="43"/>
                    <a:pt x="275" y="43"/>
                    <a:pt x="275" y="43"/>
                  </a:cubicBezTo>
                  <a:cubicBezTo>
                    <a:pt x="275" y="43"/>
                    <a:pt x="275" y="43"/>
                    <a:pt x="275" y="43"/>
                  </a:cubicBezTo>
                  <a:cubicBezTo>
                    <a:pt x="275" y="43"/>
                    <a:pt x="275" y="43"/>
                    <a:pt x="275" y="43"/>
                  </a:cubicBezTo>
                  <a:cubicBezTo>
                    <a:pt x="275" y="43"/>
                    <a:pt x="275" y="43"/>
                    <a:pt x="275" y="43"/>
                  </a:cubicBezTo>
                  <a:cubicBezTo>
                    <a:pt x="275" y="43"/>
                    <a:pt x="275" y="43"/>
                    <a:pt x="275" y="43"/>
                  </a:cubicBezTo>
                  <a:cubicBezTo>
                    <a:pt x="275" y="43"/>
                    <a:pt x="275" y="43"/>
                    <a:pt x="275" y="43"/>
                  </a:cubicBezTo>
                  <a:cubicBezTo>
                    <a:pt x="275" y="43"/>
                    <a:pt x="275" y="43"/>
                    <a:pt x="275" y="43"/>
                  </a:cubicBezTo>
                  <a:cubicBezTo>
                    <a:pt x="275" y="43"/>
                    <a:pt x="275" y="43"/>
                    <a:pt x="275" y="43"/>
                  </a:cubicBezTo>
                  <a:cubicBezTo>
                    <a:pt x="275" y="43"/>
                    <a:pt x="275" y="43"/>
                    <a:pt x="275" y="43"/>
                  </a:cubicBezTo>
                  <a:cubicBezTo>
                    <a:pt x="275" y="43"/>
                    <a:pt x="275" y="43"/>
                    <a:pt x="275" y="43"/>
                  </a:cubicBezTo>
                  <a:cubicBezTo>
                    <a:pt x="275" y="42"/>
                    <a:pt x="275" y="42"/>
                    <a:pt x="275" y="42"/>
                  </a:cubicBezTo>
                  <a:cubicBezTo>
                    <a:pt x="275" y="42"/>
                    <a:pt x="275" y="42"/>
                    <a:pt x="275" y="42"/>
                  </a:cubicBezTo>
                  <a:cubicBezTo>
                    <a:pt x="275" y="42"/>
                    <a:pt x="275" y="42"/>
                    <a:pt x="275" y="42"/>
                  </a:cubicBezTo>
                  <a:cubicBezTo>
                    <a:pt x="275" y="42"/>
                    <a:pt x="275" y="42"/>
                    <a:pt x="275" y="42"/>
                  </a:cubicBezTo>
                  <a:cubicBezTo>
                    <a:pt x="275" y="42"/>
                    <a:pt x="275" y="42"/>
                    <a:pt x="275" y="42"/>
                  </a:cubicBezTo>
                  <a:cubicBezTo>
                    <a:pt x="275" y="42"/>
                    <a:pt x="275" y="42"/>
                    <a:pt x="275" y="42"/>
                  </a:cubicBezTo>
                  <a:cubicBezTo>
                    <a:pt x="275" y="42"/>
                    <a:pt x="275" y="42"/>
                    <a:pt x="275" y="42"/>
                  </a:cubicBezTo>
                  <a:cubicBezTo>
                    <a:pt x="275" y="42"/>
                    <a:pt x="275" y="42"/>
                    <a:pt x="275" y="42"/>
                  </a:cubicBezTo>
                  <a:cubicBezTo>
                    <a:pt x="275" y="42"/>
                    <a:pt x="275" y="42"/>
                    <a:pt x="275" y="42"/>
                  </a:cubicBezTo>
                  <a:cubicBezTo>
                    <a:pt x="275" y="42"/>
                    <a:pt x="275" y="42"/>
                    <a:pt x="275" y="42"/>
                  </a:cubicBezTo>
                  <a:cubicBezTo>
                    <a:pt x="275" y="42"/>
                    <a:pt x="275" y="42"/>
                    <a:pt x="275" y="42"/>
                  </a:cubicBezTo>
                  <a:cubicBezTo>
                    <a:pt x="275" y="42"/>
                    <a:pt x="275" y="42"/>
                    <a:pt x="275" y="42"/>
                  </a:cubicBezTo>
                  <a:cubicBezTo>
                    <a:pt x="275" y="42"/>
                    <a:pt x="275" y="42"/>
                    <a:pt x="275" y="42"/>
                  </a:cubicBezTo>
                  <a:cubicBezTo>
                    <a:pt x="275" y="42"/>
                    <a:pt x="275" y="42"/>
                    <a:pt x="275" y="42"/>
                  </a:cubicBezTo>
                  <a:cubicBezTo>
                    <a:pt x="275" y="41"/>
                    <a:pt x="275" y="41"/>
                    <a:pt x="275" y="41"/>
                  </a:cubicBezTo>
                  <a:cubicBezTo>
                    <a:pt x="275" y="41"/>
                    <a:pt x="275" y="41"/>
                    <a:pt x="275" y="41"/>
                  </a:cubicBezTo>
                  <a:cubicBezTo>
                    <a:pt x="275" y="41"/>
                    <a:pt x="275" y="41"/>
                    <a:pt x="275" y="41"/>
                  </a:cubicBezTo>
                  <a:cubicBezTo>
                    <a:pt x="275" y="41"/>
                    <a:pt x="275" y="41"/>
                    <a:pt x="275" y="41"/>
                  </a:cubicBezTo>
                  <a:cubicBezTo>
                    <a:pt x="275" y="41"/>
                    <a:pt x="275" y="41"/>
                    <a:pt x="275" y="41"/>
                  </a:cubicBezTo>
                  <a:cubicBezTo>
                    <a:pt x="275" y="41"/>
                    <a:pt x="275" y="41"/>
                    <a:pt x="275" y="41"/>
                  </a:cubicBezTo>
                  <a:cubicBezTo>
                    <a:pt x="275" y="41"/>
                    <a:pt x="275" y="41"/>
                    <a:pt x="275" y="41"/>
                  </a:cubicBezTo>
                  <a:cubicBezTo>
                    <a:pt x="275" y="41"/>
                    <a:pt x="275" y="41"/>
                    <a:pt x="275" y="41"/>
                  </a:cubicBezTo>
                  <a:cubicBezTo>
                    <a:pt x="275" y="41"/>
                    <a:pt x="275" y="41"/>
                    <a:pt x="275" y="41"/>
                  </a:cubicBezTo>
                  <a:cubicBezTo>
                    <a:pt x="275" y="41"/>
                    <a:pt x="275" y="41"/>
                    <a:pt x="275" y="41"/>
                  </a:cubicBezTo>
                  <a:cubicBezTo>
                    <a:pt x="275" y="41"/>
                    <a:pt x="275" y="41"/>
                    <a:pt x="275" y="41"/>
                  </a:cubicBezTo>
                  <a:cubicBezTo>
                    <a:pt x="275" y="41"/>
                    <a:pt x="275" y="41"/>
                    <a:pt x="275" y="41"/>
                  </a:cubicBezTo>
                  <a:cubicBezTo>
                    <a:pt x="275" y="41"/>
                    <a:pt x="275" y="41"/>
                    <a:pt x="275" y="41"/>
                  </a:cubicBezTo>
                  <a:cubicBezTo>
                    <a:pt x="275" y="41"/>
                    <a:pt x="275" y="41"/>
                    <a:pt x="275" y="41"/>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40"/>
                    <a:pt x="275" y="40"/>
                    <a:pt x="275" y="40"/>
                  </a:cubicBezTo>
                  <a:cubicBezTo>
                    <a:pt x="275" y="39"/>
                    <a:pt x="275" y="39"/>
                    <a:pt x="275" y="39"/>
                  </a:cubicBezTo>
                  <a:cubicBezTo>
                    <a:pt x="275" y="39"/>
                    <a:pt x="275" y="39"/>
                    <a:pt x="275" y="39"/>
                  </a:cubicBezTo>
                  <a:cubicBezTo>
                    <a:pt x="275" y="39"/>
                    <a:pt x="275" y="39"/>
                    <a:pt x="275" y="39"/>
                  </a:cubicBezTo>
                  <a:cubicBezTo>
                    <a:pt x="275" y="39"/>
                    <a:pt x="275" y="39"/>
                    <a:pt x="275" y="39"/>
                  </a:cubicBezTo>
                  <a:cubicBezTo>
                    <a:pt x="275" y="39"/>
                    <a:pt x="275" y="39"/>
                    <a:pt x="275" y="39"/>
                  </a:cubicBezTo>
                  <a:cubicBezTo>
                    <a:pt x="275" y="39"/>
                    <a:pt x="275" y="39"/>
                    <a:pt x="275" y="39"/>
                  </a:cubicBezTo>
                  <a:cubicBezTo>
                    <a:pt x="275" y="39"/>
                    <a:pt x="275" y="39"/>
                    <a:pt x="275" y="39"/>
                  </a:cubicBezTo>
                  <a:cubicBezTo>
                    <a:pt x="275" y="39"/>
                    <a:pt x="275" y="39"/>
                    <a:pt x="275" y="39"/>
                  </a:cubicBezTo>
                  <a:cubicBezTo>
                    <a:pt x="275" y="39"/>
                    <a:pt x="275" y="39"/>
                    <a:pt x="275" y="39"/>
                  </a:cubicBezTo>
                  <a:cubicBezTo>
                    <a:pt x="275" y="39"/>
                    <a:pt x="275" y="39"/>
                    <a:pt x="275" y="39"/>
                  </a:cubicBezTo>
                  <a:cubicBezTo>
                    <a:pt x="275" y="39"/>
                    <a:pt x="275" y="39"/>
                    <a:pt x="275" y="39"/>
                  </a:cubicBezTo>
                  <a:cubicBezTo>
                    <a:pt x="275" y="39"/>
                    <a:pt x="275" y="39"/>
                    <a:pt x="275" y="39"/>
                  </a:cubicBezTo>
                  <a:cubicBezTo>
                    <a:pt x="275" y="39"/>
                    <a:pt x="275" y="39"/>
                    <a:pt x="275" y="39"/>
                  </a:cubicBezTo>
                  <a:cubicBezTo>
                    <a:pt x="275" y="39"/>
                    <a:pt x="275" y="39"/>
                    <a:pt x="275" y="39"/>
                  </a:cubicBezTo>
                  <a:cubicBezTo>
                    <a:pt x="275" y="38"/>
                    <a:pt x="275" y="38"/>
                    <a:pt x="275" y="38"/>
                  </a:cubicBezTo>
                  <a:cubicBezTo>
                    <a:pt x="275" y="38"/>
                    <a:pt x="275" y="38"/>
                    <a:pt x="275" y="38"/>
                  </a:cubicBezTo>
                  <a:cubicBezTo>
                    <a:pt x="275" y="38"/>
                    <a:pt x="275" y="38"/>
                    <a:pt x="275" y="38"/>
                  </a:cubicBezTo>
                  <a:cubicBezTo>
                    <a:pt x="275" y="38"/>
                    <a:pt x="275" y="38"/>
                    <a:pt x="275" y="38"/>
                  </a:cubicBezTo>
                  <a:cubicBezTo>
                    <a:pt x="275" y="38"/>
                    <a:pt x="275" y="38"/>
                    <a:pt x="275" y="38"/>
                  </a:cubicBezTo>
                  <a:cubicBezTo>
                    <a:pt x="275" y="38"/>
                    <a:pt x="275" y="38"/>
                    <a:pt x="275" y="38"/>
                  </a:cubicBezTo>
                  <a:cubicBezTo>
                    <a:pt x="275" y="38"/>
                    <a:pt x="275" y="38"/>
                    <a:pt x="275" y="38"/>
                  </a:cubicBezTo>
                  <a:cubicBezTo>
                    <a:pt x="275" y="38"/>
                    <a:pt x="275" y="38"/>
                    <a:pt x="275" y="38"/>
                  </a:cubicBezTo>
                  <a:cubicBezTo>
                    <a:pt x="275" y="38"/>
                    <a:pt x="275" y="38"/>
                    <a:pt x="275" y="38"/>
                  </a:cubicBezTo>
                  <a:cubicBezTo>
                    <a:pt x="275" y="38"/>
                    <a:pt x="275" y="38"/>
                    <a:pt x="275" y="38"/>
                  </a:cubicBezTo>
                  <a:cubicBezTo>
                    <a:pt x="275" y="38"/>
                    <a:pt x="275" y="38"/>
                    <a:pt x="275" y="38"/>
                  </a:cubicBezTo>
                  <a:cubicBezTo>
                    <a:pt x="275" y="38"/>
                    <a:pt x="275" y="38"/>
                    <a:pt x="275" y="38"/>
                  </a:cubicBezTo>
                  <a:cubicBezTo>
                    <a:pt x="275" y="38"/>
                    <a:pt x="275" y="38"/>
                    <a:pt x="275" y="38"/>
                  </a:cubicBezTo>
                  <a:cubicBezTo>
                    <a:pt x="275" y="38"/>
                    <a:pt x="275" y="38"/>
                    <a:pt x="275" y="38"/>
                  </a:cubicBezTo>
                  <a:cubicBezTo>
                    <a:pt x="275" y="37"/>
                    <a:pt x="275" y="37"/>
                    <a:pt x="275" y="37"/>
                  </a:cubicBezTo>
                  <a:cubicBezTo>
                    <a:pt x="275" y="37"/>
                    <a:pt x="275" y="37"/>
                    <a:pt x="275" y="37"/>
                  </a:cubicBezTo>
                  <a:cubicBezTo>
                    <a:pt x="275" y="37"/>
                    <a:pt x="275" y="37"/>
                    <a:pt x="275" y="37"/>
                  </a:cubicBezTo>
                  <a:cubicBezTo>
                    <a:pt x="275" y="37"/>
                    <a:pt x="275" y="37"/>
                    <a:pt x="275" y="37"/>
                  </a:cubicBezTo>
                  <a:cubicBezTo>
                    <a:pt x="275" y="37"/>
                    <a:pt x="275" y="37"/>
                    <a:pt x="275" y="37"/>
                  </a:cubicBezTo>
                  <a:cubicBezTo>
                    <a:pt x="275" y="37"/>
                    <a:pt x="275" y="37"/>
                    <a:pt x="275" y="37"/>
                  </a:cubicBezTo>
                  <a:cubicBezTo>
                    <a:pt x="275" y="37"/>
                    <a:pt x="275" y="37"/>
                    <a:pt x="275" y="37"/>
                  </a:cubicBezTo>
                  <a:cubicBezTo>
                    <a:pt x="275" y="37"/>
                    <a:pt x="275" y="37"/>
                    <a:pt x="275" y="37"/>
                  </a:cubicBezTo>
                  <a:cubicBezTo>
                    <a:pt x="275" y="37"/>
                    <a:pt x="275" y="37"/>
                    <a:pt x="275" y="37"/>
                  </a:cubicBezTo>
                  <a:cubicBezTo>
                    <a:pt x="275" y="37"/>
                    <a:pt x="275" y="37"/>
                    <a:pt x="275" y="37"/>
                  </a:cubicBezTo>
                  <a:cubicBezTo>
                    <a:pt x="275" y="37"/>
                    <a:pt x="275" y="37"/>
                    <a:pt x="275" y="37"/>
                  </a:cubicBezTo>
                  <a:cubicBezTo>
                    <a:pt x="275" y="37"/>
                    <a:pt x="275" y="37"/>
                    <a:pt x="275" y="37"/>
                  </a:cubicBezTo>
                  <a:cubicBezTo>
                    <a:pt x="275" y="37"/>
                    <a:pt x="275" y="37"/>
                    <a:pt x="275" y="37"/>
                  </a:cubicBezTo>
                  <a:cubicBezTo>
                    <a:pt x="275" y="37"/>
                    <a:pt x="275" y="37"/>
                    <a:pt x="275" y="37"/>
                  </a:cubicBezTo>
                  <a:cubicBezTo>
                    <a:pt x="275" y="36"/>
                    <a:pt x="275" y="36"/>
                    <a:pt x="275" y="36"/>
                  </a:cubicBezTo>
                  <a:cubicBezTo>
                    <a:pt x="275" y="36"/>
                    <a:pt x="275" y="36"/>
                    <a:pt x="275" y="36"/>
                  </a:cubicBezTo>
                  <a:cubicBezTo>
                    <a:pt x="275" y="36"/>
                    <a:pt x="275" y="36"/>
                    <a:pt x="275" y="36"/>
                  </a:cubicBezTo>
                  <a:cubicBezTo>
                    <a:pt x="275" y="36"/>
                    <a:pt x="275" y="36"/>
                    <a:pt x="275" y="36"/>
                  </a:cubicBezTo>
                  <a:cubicBezTo>
                    <a:pt x="275" y="36"/>
                    <a:pt x="275" y="36"/>
                    <a:pt x="275" y="36"/>
                  </a:cubicBezTo>
                  <a:cubicBezTo>
                    <a:pt x="275" y="36"/>
                    <a:pt x="275" y="36"/>
                    <a:pt x="275" y="36"/>
                  </a:cubicBezTo>
                  <a:cubicBezTo>
                    <a:pt x="275" y="36"/>
                    <a:pt x="275" y="36"/>
                    <a:pt x="275" y="36"/>
                  </a:cubicBezTo>
                  <a:cubicBezTo>
                    <a:pt x="275" y="36"/>
                    <a:pt x="275" y="36"/>
                    <a:pt x="275" y="36"/>
                  </a:cubicBezTo>
                  <a:cubicBezTo>
                    <a:pt x="275" y="36"/>
                    <a:pt x="275" y="36"/>
                    <a:pt x="275" y="36"/>
                  </a:cubicBezTo>
                  <a:cubicBezTo>
                    <a:pt x="275" y="36"/>
                    <a:pt x="275" y="36"/>
                    <a:pt x="275" y="36"/>
                  </a:cubicBezTo>
                  <a:cubicBezTo>
                    <a:pt x="275" y="36"/>
                    <a:pt x="275" y="36"/>
                    <a:pt x="275" y="36"/>
                  </a:cubicBezTo>
                  <a:cubicBezTo>
                    <a:pt x="275" y="36"/>
                    <a:pt x="275" y="36"/>
                    <a:pt x="275" y="36"/>
                  </a:cubicBezTo>
                  <a:cubicBezTo>
                    <a:pt x="275" y="36"/>
                    <a:pt x="275" y="36"/>
                    <a:pt x="275" y="36"/>
                  </a:cubicBezTo>
                  <a:cubicBezTo>
                    <a:pt x="275" y="36"/>
                    <a:pt x="275" y="36"/>
                    <a:pt x="275" y="36"/>
                  </a:cubicBezTo>
                  <a:cubicBezTo>
                    <a:pt x="275" y="35"/>
                    <a:pt x="275" y="35"/>
                    <a:pt x="275" y="35"/>
                  </a:cubicBezTo>
                  <a:cubicBezTo>
                    <a:pt x="275" y="35"/>
                    <a:pt x="275" y="35"/>
                    <a:pt x="275" y="35"/>
                  </a:cubicBezTo>
                  <a:cubicBezTo>
                    <a:pt x="275" y="35"/>
                    <a:pt x="275" y="35"/>
                    <a:pt x="275" y="35"/>
                  </a:cubicBezTo>
                  <a:cubicBezTo>
                    <a:pt x="275" y="35"/>
                    <a:pt x="275" y="35"/>
                    <a:pt x="275" y="35"/>
                  </a:cubicBezTo>
                  <a:cubicBezTo>
                    <a:pt x="275" y="35"/>
                    <a:pt x="275" y="35"/>
                    <a:pt x="275" y="35"/>
                  </a:cubicBezTo>
                  <a:cubicBezTo>
                    <a:pt x="275" y="35"/>
                    <a:pt x="275" y="35"/>
                    <a:pt x="275" y="35"/>
                  </a:cubicBezTo>
                  <a:cubicBezTo>
                    <a:pt x="275" y="35"/>
                    <a:pt x="275" y="35"/>
                    <a:pt x="275" y="35"/>
                  </a:cubicBezTo>
                  <a:cubicBezTo>
                    <a:pt x="275" y="35"/>
                    <a:pt x="275" y="35"/>
                    <a:pt x="275" y="35"/>
                  </a:cubicBezTo>
                  <a:cubicBezTo>
                    <a:pt x="275" y="35"/>
                    <a:pt x="275" y="35"/>
                    <a:pt x="275" y="35"/>
                  </a:cubicBezTo>
                  <a:cubicBezTo>
                    <a:pt x="275" y="35"/>
                    <a:pt x="275" y="35"/>
                    <a:pt x="275" y="35"/>
                  </a:cubicBezTo>
                  <a:cubicBezTo>
                    <a:pt x="275" y="35"/>
                    <a:pt x="275" y="35"/>
                    <a:pt x="275" y="35"/>
                  </a:cubicBezTo>
                  <a:cubicBezTo>
                    <a:pt x="275" y="35"/>
                    <a:pt x="275" y="35"/>
                    <a:pt x="275" y="35"/>
                  </a:cubicBezTo>
                  <a:cubicBezTo>
                    <a:pt x="275" y="35"/>
                    <a:pt x="275" y="35"/>
                    <a:pt x="275" y="35"/>
                  </a:cubicBezTo>
                  <a:cubicBezTo>
                    <a:pt x="275" y="35"/>
                    <a:pt x="275" y="35"/>
                    <a:pt x="275" y="35"/>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4"/>
                    <a:pt x="275" y="34"/>
                    <a:pt x="275" y="34"/>
                  </a:cubicBezTo>
                  <a:cubicBezTo>
                    <a:pt x="275" y="33"/>
                    <a:pt x="275" y="33"/>
                    <a:pt x="275" y="33"/>
                  </a:cubicBezTo>
                  <a:cubicBezTo>
                    <a:pt x="275" y="33"/>
                    <a:pt x="275" y="33"/>
                    <a:pt x="275" y="33"/>
                  </a:cubicBezTo>
                  <a:cubicBezTo>
                    <a:pt x="275" y="33"/>
                    <a:pt x="275" y="33"/>
                    <a:pt x="275" y="33"/>
                  </a:cubicBezTo>
                  <a:cubicBezTo>
                    <a:pt x="275" y="33"/>
                    <a:pt x="275" y="33"/>
                    <a:pt x="275" y="33"/>
                  </a:cubicBezTo>
                  <a:cubicBezTo>
                    <a:pt x="275" y="33"/>
                    <a:pt x="275" y="33"/>
                    <a:pt x="275" y="33"/>
                  </a:cubicBezTo>
                  <a:cubicBezTo>
                    <a:pt x="275" y="33"/>
                    <a:pt x="275" y="33"/>
                    <a:pt x="275" y="33"/>
                  </a:cubicBezTo>
                  <a:cubicBezTo>
                    <a:pt x="275" y="33"/>
                    <a:pt x="275" y="33"/>
                    <a:pt x="275" y="33"/>
                  </a:cubicBezTo>
                  <a:cubicBezTo>
                    <a:pt x="275" y="33"/>
                    <a:pt x="275" y="33"/>
                    <a:pt x="275" y="33"/>
                  </a:cubicBezTo>
                  <a:cubicBezTo>
                    <a:pt x="275" y="33"/>
                    <a:pt x="275" y="33"/>
                    <a:pt x="275" y="33"/>
                  </a:cubicBezTo>
                  <a:cubicBezTo>
                    <a:pt x="275" y="33"/>
                    <a:pt x="275" y="33"/>
                    <a:pt x="275" y="33"/>
                  </a:cubicBezTo>
                  <a:cubicBezTo>
                    <a:pt x="275" y="33"/>
                    <a:pt x="275" y="33"/>
                    <a:pt x="275" y="33"/>
                  </a:cubicBezTo>
                  <a:cubicBezTo>
                    <a:pt x="275" y="33"/>
                    <a:pt x="275" y="33"/>
                    <a:pt x="275" y="33"/>
                  </a:cubicBezTo>
                  <a:cubicBezTo>
                    <a:pt x="275" y="33"/>
                    <a:pt x="275" y="33"/>
                    <a:pt x="275" y="33"/>
                  </a:cubicBezTo>
                  <a:cubicBezTo>
                    <a:pt x="275" y="33"/>
                    <a:pt x="275" y="33"/>
                    <a:pt x="275" y="33"/>
                  </a:cubicBezTo>
                  <a:cubicBezTo>
                    <a:pt x="275" y="32"/>
                    <a:pt x="275" y="32"/>
                    <a:pt x="275" y="32"/>
                  </a:cubicBezTo>
                  <a:cubicBezTo>
                    <a:pt x="275" y="32"/>
                    <a:pt x="275" y="32"/>
                    <a:pt x="275" y="32"/>
                  </a:cubicBezTo>
                  <a:cubicBezTo>
                    <a:pt x="275" y="32"/>
                    <a:pt x="275" y="32"/>
                    <a:pt x="275" y="32"/>
                  </a:cubicBezTo>
                  <a:cubicBezTo>
                    <a:pt x="275" y="32"/>
                    <a:pt x="275" y="32"/>
                    <a:pt x="275" y="32"/>
                  </a:cubicBezTo>
                  <a:cubicBezTo>
                    <a:pt x="275" y="32"/>
                    <a:pt x="275" y="32"/>
                    <a:pt x="275" y="32"/>
                  </a:cubicBezTo>
                  <a:cubicBezTo>
                    <a:pt x="275" y="32"/>
                    <a:pt x="275" y="32"/>
                    <a:pt x="275" y="32"/>
                  </a:cubicBezTo>
                  <a:cubicBezTo>
                    <a:pt x="275" y="32"/>
                    <a:pt x="275" y="32"/>
                    <a:pt x="275" y="32"/>
                  </a:cubicBezTo>
                  <a:cubicBezTo>
                    <a:pt x="275" y="32"/>
                    <a:pt x="275" y="32"/>
                    <a:pt x="275" y="32"/>
                  </a:cubicBezTo>
                  <a:cubicBezTo>
                    <a:pt x="275" y="32"/>
                    <a:pt x="275" y="32"/>
                    <a:pt x="275" y="32"/>
                  </a:cubicBezTo>
                  <a:cubicBezTo>
                    <a:pt x="275" y="32"/>
                    <a:pt x="275" y="32"/>
                    <a:pt x="275" y="32"/>
                  </a:cubicBezTo>
                  <a:cubicBezTo>
                    <a:pt x="275" y="32"/>
                    <a:pt x="275" y="32"/>
                    <a:pt x="275" y="32"/>
                  </a:cubicBezTo>
                  <a:cubicBezTo>
                    <a:pt x="275" y="32"/>
                    <a:pt x="275" y="32"/>
                    <a:pt x="275" y="32"/>
                  </a:cubicBezTo>
                  <a:cubicBezTo>
                    <a:pt x="275" y="32"/>
                    <a:pt x="275" y="32"/>
                    <a:pt x="275" y="32"/>
                  </a:cubicBezTo>
                  <a:cubicBezTo>
                    <a:pt x="275" y="32"/>
                    <a:pt x="275" y="32"/>
                    <a:pt x="275" y="32"/>
                  </a:cubicBezTo>
                  <a:cubicBezTo>
                    <a:pt x="275" y="31"/>
                    <a:pt x="275" y="31"/>
                    <a:pt x="275" y="31"/>
                  </a:cubicBezTo>
                  <a:cubicBezTo>
                    <a:pt x="275" y="31"/>
                    <a:pt x="275" y="31"/>
                    <a:pt x="275" y="31"/>
                  </a:cubicBezTo>
                  <a:cubicBezTo>
                    <a:pt x="275" y="31"/>
                    <a:pt x="275" y="31"/>
                    <a:pt x="275" y="31"/>
                  </a:cubicBezTo>
                  <a:cubicBezTo>
                    <a:pt x="275" y="31"/>
                    <a:pt x="275" y="31"/>
                    <a:pt x="275" y="31"/>
                  </a:cubicBezTo>
                  <a:cubicBezTo>
                    <a:pt x="275" y="31"/>
                    <a:pt x="275" y="31"/>
                    <a:pt x="275" y="31"/>
                  </a:cubicBezTo>
                  <a:cubicBezTo>
                    <a:pt x="275" y="31"/>
                    <a:pt x="275" y="31"/>
                    <a:pt x="275" y="31"/>
                  </a:cubicBezTo>
                  <a:cubicBezTo>
                    <a:pt x="275" y="31"/>
                    <a:pt x="275" y="31"/>
                    <a:pt x="275" y="31"/>
                  </a:cubicBezTo>
                  <a:cubicBezTo>
                    <a:pt x="275" y="31"/>
                    <a:pt x="275" y="31"/>
                    <a:pt x="275" y="31"/>
                  </a:cubicBezTo>
                  <a:cubicBezTo>
                    <a:pt x="275" y="31"/>
                    <a:pt x="275" y="31"/>
                    <a:pt x="275" y="31"/>
                  </a:cubicBezTo>
                  <a:cubicBezTo>
                    <a:pt x="275" y="31"/>
                    <a:pt x="275" y="31"/>
                    <a:pt x="275" y="31"/>
                  </a:cubicBezTo>
                  <a:cubicBezTo>
                    <a:pt x="275" y="31"/>
                    <a:pt x="275" y="31"/>
                    <a:pt x="275" y="31"/>
                  </a:cubicBezTo>
                  <a:cubicBezTo>
                    <a:pt x="275" y="31"/>
                    <a:pt x="275" y="31"/>
                    <a:pt x="275" y="31"/>
                  </a:cubicBezTo>
                  <a:cubicBezTo>
                    <a:pt x="275" y="31"/>
                    <a:pt x="275" y="31"/>
                    <a:pt x="275" y="31"/>
                  </a:cubicBezTo>
                  <a:cubicBezTo>
                    <a:pt x="275" y="31"/>
                    <a:pt x="275" y="31"/>
                    <a:pt x="275" y="31"/>
                  </a:cubicBezTo>
                  <a:cubicBezTo>
                    <a:pt x="275" y="30"/>
                    <a:pt x="275" y="30"/>
                    <a:pt x="275" y="30"/>
                  </a:cubicBezTo>
                  <a:cubicBezTo>
                    <a:pt x="275" y="30"/>
                    <a:pt x="275" y="30"/>
                    <a:pt x="275" y="30"/>
                  </a:cubicBezTo>
                  <a:cubicBezTo>
                    <a:pt x="275" y="30"/>
                    <a:pt x="275" y="30"/>
                    <a:pt x="275" y="30"/>
                  </a:cubicBezTo>
                  <a:cubicBezTo>
                    <a:pt x="275" y="30"/>
                    <a:pt x="275" y="30"/>
                    <a:pt x="275" y="30"/>
                  </a:cubicBezTo>
                  <a:cubicBezTo>
                    <a:pt x="275" y="30"/>
                    <a:pt x="275" y="30"/>
                    <a:pt x="275" y="30"/>
                  </a:cubicBezTo>
                  <a:cubicBezTo>
                    <a:pt x="275" y="30"/>
                    <a:pt x="275" y="30"/>
                    <a:pt x="275" y="30"/>
                  </a:cubicBezTo>
                  <a:cubicBezTo>
                    <a:pt x="275" y="30"/>
                    <a:pt x="275" y="30"/>
                    <a:pt x="275" y="30"/>
                  </a:cubicBezTo>
                  <a:cubicBezTo>
                    <a:pt x="275" y="30"/>
                    <a:pt x="275" y="30"/>
                    <a:pt x="275" y="30"/>
                  </a:cubicBezTo>
                  <a:cubicBezTo>
                    <a:pt x="275" y="30"/>
                    <a:pt x="275" y="30"/>
                    <a:pt x="275" y="30"/>
                  </a:cubicBezTo>
                  <a:cubicBezTo>
                    <a:pt x="275" y="30"/>
                    <a:pt x="275" y="30"/>
                    <a:pt x="275" y="30"/>
                  </a:cubicBezTo>
                  <a:cubicBezTo>
                    <a:pt x="275" y="30"/>
                    <a:pt x="275" y="30"/>
                    <a:pt x="275" y="30"/>
                  </a:cubicBezTo>
                  <a:cubicBezTo>
                    <a:pt x="275" y="30"/>
                    <a:pt x="275" y="30"/>
                    <a:pt x="275" y="30"/>
                  </a:cubicBezTo>
                  <a:cubicBezTo>
                    <a:pt x="275" y="30"/>
                    <a:pt x="275" y="30"/>
                    <a:pt x="275" y="30"/>
                  </a:cubicBezTo>
                  <a:cubicBezTo>
                    <a:pt x="275" y="30"/>
                    <a:pt x="275" y="30"/>
                    <a:pt x="275" y="30"/>
                  </a:cubicBezTo>
                  <a:cubicBezTo>
                    <a:pt x="275" y="29"/>
                    <a:pt x="275" y="29"/>
                    <a:pt x="275" y="29"/>
                  </a:cubicBezTo>
                  <a:cubicBezTo>
                    <a:pt x="275" y="29"/>
                    <a:pt x="275" y="29"/>
                    <a:pt x="275" y="29"/>
                  </a:cubicBezTo>
                  <a:cubicBezTo>
                    <a:pt x="275" y="29"/>
                    <a:pt x="275" y="29"/>
                    <a:pt x="275" y="29"/>
                  </a:cubicBezTo>
                  <a:cubicBezTo>
                    <a:pt x="275" y="29"/>
                    <a:pt x="275" y="29"/>
                    <a:pt x="275" y="29"/>
                  </a:cubicBezTo>
                  <a:cubicBezTo>
                    <a:pt x="275" y="29"/>
                    <a:pt x="275" y="29"/>
                    <a:pt x="275" y="29"/>
                  </a:cubicBezTo>
                  <a:cubicBezTo>
                    <a:pt x="275" y="29"/>
                    <a:pt x="275" y="29"/>
                    <a:pt x="275" y="29"/>
                  </a:cubicBezTo>
                  <a:cubicBezTo>
                    <a:pt x="275" y="29"/>
                    <a:pt x="275" y="29"/>
                    <a:pt x="275" y="29"/>
                  </a:cubicBezTo>
                  <a:cubicBezTo>
                    <a:pt x="275" y="29"/>
                    <a:pt x="275" y="29"/>
                    <a:pt x="275" y="29"/>
                  </a:cubicBezTo>
                  <a:cubicBezTo>
                    <a:pt x="275" y="29"/>
                    <a:pt x="275" y="29"/>
                    <a:pt x="275" y="29"/>
                  </a:cubicBezTo>
                  <a:cubicBezTo>
                    <a:pt x="275" y="29"/>
                    <a:pt x="275" y="29"/>
                    <a:pt x="275" y="29"/>
                  </a:cubicBezTo>
                  <a:cubicBezTo>
                    <a:pt x="275" y="29"/>
                    <a:pt x="275" y="29"/>
                    <a:pt x="275" y="29"/>
                  </a:cubicBezTo>
                  <a:cubicBezTo>
                    <a:pt x="275" y="29"/>
                    <a:pt x="275" y="29"/>
                    <a:pt x="275" y="29"/>
                  </a:cubicBezTo>
                  <a:cubicBezTo>
                    <a:pt x="275" y="29"/>
                    <a:pt x="275" y="29"/>
                    <a:pt x="275" y="29"/>
                  </a:cubicBezTo>
                  <a:cubicBezTo>
                    <a:pt x="275" y="29"/>
                    <a:pt x="275" y="29"/>
                    <a:pt x="275" y="29"/>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8"/>
                    <a:pt x="275" y="28"/>
                    <a:pt x="275" y="28"/>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7"/>
                    <a:pt x="275" y="27"/>
                    <a:pt x="275" y="27"/>
                  </a:cubicBezTo>
                  <a:cubicBezTo>
                    <a:pt x="275" y="26"/>
                    <a:pt x="275" y="26"/>
                    <a:pt x="275" y="26"/>
                  </a:cubicBezTo>
                  <a:cubicBezTo>
                    <a:pt x="275" y="26"/>
                    <a:pt x="275" y="26"/>
                    <a:pt x="275" y="26"/>
                  </a:cubicBezTo>
                  <a:cubicBezTo>
                    <a:pt x="275" y="26"/>
                    <a:pt x="275" y="26"/>
                    <a:pt x="275" y="26"/>
                  </a:cubicBezTo>
                  <a:cubicBezTo>
                    <a:pt x="275" y="26"/>
                    <a:pt x="275" y="26"/>
                    <a:pt x="275" y="26"/>
                  </a:cubicBezTo>
                  <a:cubicBezTo>
                    <a:pt x="275" y="26"/>
                    <a:pt x="275" y="26"/>
                    <a:pt x="275" y="26"/>
                  </a:cubicBezTo>
                  <a:cubicBezTo>
                    <a:pt x="275" y="26"/>
                    <a:pt x="275" y="26"/>
                    <a:pt x="275" y="26"/>
                  </a:cubicBezTo>
                  <a:cubicBezTo>
                    <a:pt x="275" y="26"/>
                    <a:pt x="275" y="26"/>
                    <a:pt x="275" y="26"/>
                  </a:cubicBezTo>
                  <a:cubicBezTo>
                    <a:pt x="275" y="26"/>
                    <a:pt x="275" y="26"/>
                    <a:pt x="275" y="26"/>
                  </a:cubicBezTo>
                  <a:cubicBezTo>
                    <a:pt x="275" y="26"/>
                    <a:pt x="275" y="26"/>
                    <a:pt x="275" y="26"/>
                  </a:cubicBezTo>
                  <a:cubicBezTo>
                    <a:pt x="275" y="26"/>
                    <a:pt x="275" y="26"/>
                    <a:pt x="275" y="26"/>
                  </a:cubicBezTo>
                  <a:cubicBezTo>
                    <a:pt x="275" y="26"/>
                    <a:pt x="275" y="26"/>
                    <a:pt x="275" y="26"/>
                  </a:cubicBezTo>
                  <a:cubicBezTo>
                    <a:pt x="275" y="26"/>
                    <a:pt x="275" y="26"/>
                    <a:pt x="275" y="26"/>
                  </a:cubicBezTo>
                  <a:cubicBezTo>
                    <a:pt x="275" y="26"/>
                    <a:pt x="275" y="26"/>
                    <a:pt x="275" y="26"/>
                  </a:cubicBezTo>
                  <a:cubicBezTo>
                    <a:pt x="275" y="26"/>
                    <a:pt x="275" y="26"/>
                    <a:pt x="275" y="26"/>
                  </a:cubicBezTo>
                  <a:cubicBezTo>
                    <a:pt x="275" y="25"/>
                    <a:pt x="275" y="25"/>
                    <a:pt x="275" y="25"/>
                  </a:cubicBezTo>
                  <a:cubicBezTo>
                    <a:pt x="275" y="25"/>
                    <a:pt x="275" y="25"/>
                    <a:pt x="275" y="25"/>
                  </a:cubicBezTo>
                  <a:cubicBezTo>
                    <a:pt x="275" y="25"/>
                    <a:pt x="275" y="25"/>
                    <a:pt x="275" y="25"/>
                  </a:cubicBezTo>
                  <a:cubicBezTo>
                    <a:pt x="275" y="25"/>
                    <a:pt x="275" y="25"/>
                    <a:pt x="275" y="25"/>
                  </a:cubicBezTo>
                  <a:cubicBezTo>
                    <a:pt x="275" y="25"/>
                    <a:pt x="275" y="25"/>
                    <a:pt x="275" y="25"/>
                  </a:cubicBezTo>
                  <a:cubicBezTo>
                    <a:pt x="275" y="25"/>
                    <a:pt x="275" y="25"/>
                    <a:pt x="275" y="25"/>
                  </a:cubicBezTo>
                  <a:cubicBezTo>
                    <a:pt x="275" y="25"/>
                    <a:pt x="275" y="25"/>
                    <a:pt x="275" y="25"/>
                  </a:cubicBezTo>
                  <a:cubicBezTo>
                    <a:pt x="275" y="25"/>
                    <a:pt x="275" y="25"/>
                    <a:pt x="275" y="25"/>
                  </a:cubicBezTo>
                  <a:cubicBezTo>
                    <a:pt x="275" y="25"/>
                    <a:pt x="275" y="25"/>
                    <a:pt x="275" y="25"/>
                  </a:cubicBezTo>
                  <a:cubicBezTo>
                    <a:pt x="275" y="25"/>
                    <a:pt x="275" y="25"/>
                    <a:pt x="275" y="25"/>
                  </a:cubicBezTo>
                  <a:cubicBezTo>
                    <a:pt x="275" y="25"/>
                    <a:pt x="275" y="25"/>
                    <a:pt x="275" y="25"/>
                  </a:cubicBezTo>
                  <a:cubicBezTo>
                    <a:pt x="275" y="25"/>
                    <a:pt x="275" y="25"/>
                    <a:pt x="275" y="25"/>
                  </a:cubicBezTo>
                  <a:cubicBezTo>
                    <a:pt x="275" y="25"/>
                    <a:pt x="275" y="25"/>
                    <a:pt x="275" y="25"/>
                  </a:cubicBezTo>
                  <a:cubicBezTo>
                    <a:pt x="275" y="25"/>
                    <a:pt x="275" y="25"/>
                    <a:pt x="275" y="25"/>
                  </a:cubicBezTo>
                  <a:cubicBezTo>
                    <a:pt x="275" y="24"/>
                    <a:pt x="275" y="24"/>
                    <a:pt x="275" y="24"/>
                  </a:cubicBezTo>
                  <a:cubicBezTo>
                    <a:pt x="275" y="24"/>
                    <a:pt x="275" y="24"/>
                    <a:pt x="275" y="24"/>
                  </a:cubicBezTo>
                  <a:cubicBezTo>
                    <a:pt x="275" y="24"/>
                    <a:pt x="275" y="24"/>
                    <a:pt x="275" y="24"/>
                  </a:cubicBezTo>
                  <a:cubicBezTo>
                    <a:pt x="275" y="24"/>
                    <a:pt x="275" y="24"/>
                    <a:pt x="275" y="24"/>
                  </a:cubicBezTo>
                  <a:cubicBezTo>
                    <a:pt x="275" y="24"/>
                    <a:pt x="275" y="24"/>
                    <a:pt x="275" y="24"/>
                  </a:cubicBezTo>
                  <a:cubicBezTo>
                    <a:pt x="275" y="24"/>
                    <a:pt x="275" y="24"/>
                    <a:pt x="275" y="24"/>
                  </a:cubicBezTo>
                  <a:cubicBezTo>
                    <a:pt x="275" y="24"/>
                    <a:pt x="275" y="24"/>
                    <a:pt x="275" y="24"/>
                  </a:cubicBezTo>
                  <a:cubicBezTo>
                    <a:pt x="275" y="24"/>
                    <a:pt x="275" y="24"/>
                    <a:pt x="275" y="24"/>
                  </a:cubicBezTo>
                  <a:cubicBezTo>
                    <a:pt x="275" y="24"/>
                    <a:pt x="275" y="24"/>
                    <a:pt x="275" y="24"/>
                  </a:cubicBezTo>
                  <a:cubicBezTo>
                    <a:pt x="275" y="24"/>
                    <a:pt x="275" y="24"/>
                    <a:pt x="275" y="24"/>
                  </a:cubicBezTo>
                  <a:cubicBezTo>
                    <a:pt x="275" y="24"/>
                    <a:pt x="275" y="24"/>
                    <a:pt x="275" y="24"/>
                  </a:cubicBezTo>
                  <a:cubicBezTo>
                    <a:pt x="275" y="24"/>
                    <a:pt x="275" y="24"/>
                    <a:pt x="275" y="24"/>
                  </a:cubicBezTo>
                  <a:cubicBezTo>
                    <a:pt x="275" y="24"/>
                    <a:pt x="275" y="24"/>
                    <a:pt x="275" y="24"/>
                  </a:cubicBezTo>
                  <a:cubicBezTo>
                    <a:pt x="275" y="24"/>
                    <a:pt x="275" y="24"/>
                    <a:pt x="275" y="24"/>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3"/>
                    <a:pt x="275" y="23"/>
                    <a:pt x="275" y="23"/>
                  </a:cubicBezTo>
                  <a:cubicBezTo>
                    <a:pt x="275" y="22"/>
                    <a:pt x="275" y="22"/>
                    <a:pt x="275" y="22"/>
                  </a:cubicBezTo>
                  <a:cubicBezTo>
                    <a:pt x="275" y="22"/>
                    <a:pt x="275" y="22"/>
                    <a:pt x="275" y="22"/>
                  </a:cubicBezTo>
                  <a:cubicBezTo>
                    <a:pt x="275" y="22"/>
                    <a:pt x="275" y="22"/>
                    <a:pt x="275" y="22"/>
                  </a:cubicBezTo>
                  <a:cubicBezTo>
                    <a:pt x="275" y="22"/>
                    <a:pt x="275" y="22"/>
                    <a:pt x="275" y="22"/>
                  </a:cubicBezTo>
                  <a:cubicBezTo>
                    <a:pt x="275" y="22"/>
                    <a:pt x="275" y="22"/>
                    <a:pt x="275" y="22"/>
                  </a:cubicBezTo>
                  <a:cubicBezTo>
                    <a:pt x="275" y="22"/>
                    <a:pt x="275" y="22"/>
                    <a:pt x="275" y="22"/>
                  </a:cubicBezTo>
                  <a:cubicBezTo>
                    <a:pt x="275" y="22"/>
                    <a:pt x="275" y="22"/>
                    <a:pt x="275" y="22"/>
                  </a:cubicBezTo>
                  <a:cubicBezTo>
                    <a:pt x="275" y="22"/>
                    <a:pt x="275" y="22"/>
                    <a:pt x="275" y="22"/>
                  </a:cubicBezTo>
                  <a:cubicBezTo>
                    <a:pt x="275" y="22"/>
                    <a:pt x="275" y="22"/>
                    <a:pt x="275" y="22"/>
                  </a:cubicBezTo>
                  <a:cubicBezTo>
                    <a:pt x="275" y="22"/>
                    <a:pt x="275" y="22"/>
                    <a:pt x="275" y="22"/>
                  </a:cubicBezTo>
                  <a:cubicBezTo>
                    <a:pt x="275" y="22"/>
                    <a:pt x="275" y="22"/>
                    <a:pt x="275" y="22"/>
                  </a:cubicBezTo>
                  <a:cubicBezTo>
                    <a:pt x="275" y="22"/>
                    <a:pt x="275" y="22"/>
                    <a:pt x="275" y="22"/>
                  </a:cubicBezTo>
                  <a:cubicBezTo>
                    <a:pt x="275" y="22"/>
                    <a:pt x="275" y="22"/>
                    <a:pt x="275" y="22"/>
                  </a:cubicBezTo>
                  <a:cubicBezTo>
                    <a:pt x="275" y="22"/>
                    <a:pt x="275" y="22"/>
                    <a:pt x="275" y="22"/>
                  </a:cubicBezTo>
                  <a:cubicBezTo>
                    <a:pt x="275" y="21"/>
                    <a:pt x="275" y="21"/>
                    <a:pt x="275" y="21"/>
                  </a:cubicBezTo>
                  <a:cubicBezTo>
                    <a:pt x="275" y="21"/>
                    <a:pt x="275" y="21"/>
                    <a:pt x="275" y="21"/>
                  </a:cubicBezTo>
                  <a:cubicBezTo>
                    <a:pt x="275" y="21"/>
                    <a:pt x="275" y="21"/>
                    <a:pt x="275" y="21"/>
                  </a:cubicBezTo>
                  <a:cubicBezTo>
                    <a:pt x="275" y="21"/>
                    <a:pt x="275" y="21"/>
                    <a:pt x="275" y="21"/>
                  </a:cubicBezTo>
                  <a:cubicBezTo>
                    <a:pt x="275" y="21"/>
                    <a:pt x="275" y="21"/>
                    <a:pt x="275" y="21"/>
                  </a:cubicBezTo>
                  <a:cubicBezTo>
                    <a:pt x="275" y="21"/>
                    <a:pt x="275" y="21"/>
                    <a:pt x="275" y="21"/>
                  </a:cubicBezTo>
                  <a:cubicBezTo>
                    <a:pt x="275" y="21"/>
                    <a:pt x="275" y="21"/>
                    <a:pt x="275" y="21"/>
                  </a:cubicBezTo>
                  <a:cubicBezTo>
                    <a:pt x="275" y="21"/>
                    <a:pt x="275" y="21"/>
                    <a:pt x="275" y="21"/>
                  </a:cubicBezTo>
                  <a:cubicBezTo>
                    <a:pt x="275" y="21"/>
                    <a:pt x="275" y="21"/>
                    <a:pt x="275" y="21"/>
                  </a:cubicBezTo>
                  <a:cubicBezTo>
                    <a:pt x="275" y="21"/>
                    <a:pt x="275" y="21"/>
                    <a:pt x="275" y="21"/>
                  </a:cubicBezTo>
                  <a:cubicBezTo>
                    <a:pt x="275" y="21"/>
                    <a:pt x="275" y="21"/>
                    <a:pt x="275" y="21"/>
                  </a:cubicBezTo>
                  <a:cubicBezTo>
                    <a:pt x="275" y="21"/>
                    <a:pt x="275" y="21"/>
                    <a:pt x="275" y="21"/>
                  </a:cubicBezTo>
                  <a:cubicBezTo>
                    <a:pt x="275" y="21"/>
                    <a:pt x="275" y="21"/>
                    <a:pt x="275" y="21"/>
                  </a:cubicBezTo>
                  <a:cubicBezTo>
                    <a:pt x="275" y="21"/>
                    <a:pt x="275" y="21"/>
                    <a:pt x="275" y="21"/>
                  </a:cubicBezTo>
                  <a:cubicBezTo>
                    <a:pt x="275" y="20"/>
                    <a:pt x="275" y="20"/>
                    <a:pt x="275" y="20"/>
                  </a:cubicBezTo>
                  <a:cubicBezTo>
                    <a:pt x="275" y="20"/>
                    <a:pt x="275" y="20"/>
                    <a:pt x="275" y="20"/>
                  </a:cubicBezTo>
                  <a:cubicBezTo>
                    <a:pt x="275" y="20"/>
                    <a:pt x="275" y="20"/>
                    <a:pt x="275" y="20"/>
                  </a:cubicBezTo>
                  <a:cubicBezTo>
                    <a:pt x="275" y="20"/>
                    <a:pt x="275" y="20"/>
                    <a:pt x="275" y="20"/>
                  </a:cubicBezTo>
                  <a:cubicBezTo>
                    <a:pt x="275" y="20"/>
                    <a:pt x="275" y="20"/>
                    <a:pt x="275" y="20"/>
                  </a:cubicBezTo>
                  <a:cubicBezTo>
                    <a:pt x="275" y="20"/>
                    <a:pt x="275" y="20"/>
                    <a:pt x="275" y="20"/>
                  </a:cubicBezTo>
                  <a:cubicBezTo>
                    <a:pt x="275" y="20"/>
                    <a:pt x="275" y="20"/>
                    <a:pt x="275" y="20"/>
                  </a:cubicBezTo>
                  <a:cubicBezTo>
                    <a:pt x="275" y="20"/>
                    <a:pt x="275" y="20"/>
                    <a:pt x="275" y="20"/>
                  </a:cubicBezTo>
                  <a:cubicBezTo>
                    <a:pt x="275" y="20"/>
                    <a:pt x="275" y="20"/>
                    <a:pt x="275" y="20"/>
                  </a:cubicBezTo>
                  <a:cubicBezTo>
                    <a:pt x="275" y="20"/>
                    <a:pt x="275" y="20"/>
                    <a:pt x="275" y="20"/>
                  </a:cubicBezTo>
                  <a:cubicBezTo>
                    <a:pt x="275" y="20"/>
                    <a:pt x="275" y="20"/>
                    <a:pt x="275" y="20"/>
                  </a:cubicBezTo>
                  <a:cubicBezTo>
                    <a:pt x="275" y="20"/>
                    <a:pt x="275" y="20"/>
                    <a:pt x="275" y="20"/>
                  </a:cubicBezTo>
                  <a:cubicBezTo>
                    <a:pt x="275" y="20"/>
                    <a:pt x="275" y="20"/>
                    <a:pt x="275" y="20"/>
                  </a:cubicBezTo>
                  <a:cubicBezTo>
                    <a:pt x="275" y="20"/>
                    <a:pt x="275" y="20"/>
                    <a:pt x="275" y="20"/>
                  </a:cubicBezTo>
                  <a:cubicBezTo>
                    <a:pt x="275" y="19"/>
                    <a:pt x="275" y="19"/>
                    <a:pt x="275" y="19"/>
                  </a:cubicBezTo>
                  <a:cubicBezTo>
                    <a:pt x="275" y="19"/>
                    <a:pt x="275" y="19"/>
                    <a:pt x="275" y="19"/>
                  </a:cubicBezTo>
                  <a:cubicBezTo>
                    <a:pt x="275" y="19"/>
                    <a:pt x="275" y="19"/>
                    <a:pt x="275" y="19"/>
                  </a:cubicBezTo>
                  <a:cubicBezTo>
                    <a:pt x="275" y="19"/>
                    <a:pt x="275" y="19"/>
                    <a:pt x="275" y="19"/>
                  </a:cubicBezTo>
                  <a:cubicBezTo>
                    <a:pt x="275" y="19"/>
                    <a:pt x="275" y="19"/>
                    <a:pt x="275" y="19"/>
                  </a:cubicBezTo>
                  <a:cubicBezTo>
                    <a:pt x="275" y="19"/>
                    <a:pt x="275" y="19"/>
                    <a:pt x="275" y="19"/>
                  </a:cubicBezTo>
                  <a:cubicBezTo>
                    <a:pt x="275" y="19"/>
                    <a:pt x="275" y="19"/>
                    <a:pt x="275" y="19"/>
                  </a:cubicBezTo>
                  <a:cubicBezTo>
                    <a:pt x="275" y="19"/>
                    <a:pt x="275" y="19"/>
                    <a:pt x="275" y="19"/>
                  </a:cubicBezTo>
                  <a:cubicBezTo>
                    <a:pt x="275" y="19"/>
                    <a:pt x="275" y="19"/>
                    <a:pt x="275" y="19"/>
                  </a:cubicBezTo>
                  <a:cubicBezTo>
                    <a:pt x="275" y="19"/>
                    <a:pt x="275" y="19"/>
                    <a:pt x="275" y="19"/>
                  </a:cubicBezTo>
                  <a:cubicBezTo>
                    <a:pt x="275" y="19"/>
                    <a:pt x="275" y="19"/>
                    <a:pt x="275" y="19"/>
                  </a:cubicBezTo>
                  <a:cubicBezTo>
                    <a:pt x="275" y="19"/>
                    <a:pt x="275" y="19"/>
                    <a:pt x="275" y="19"/>
                  </a:cubicBezTo>
                  <a:cubicBezTo>
                    <a:pt x="275" y="19"/>
                    <a:pt x="275" y="19"/>
                    <a:pt x="275" y="19"/>
                  </a:cubicBezTo>
                  <a:cubicBezTo>
                    <a:pt x="275" y="19"/>
                    <a:pt x="275" y="19"/>
                    <a:pt x="275" y="19"/>
                  </a:cubicBezTo>
                  <a:cubicBezTo>
                    <a:pt x="275" y="18"/>
                    <a:pt x="275" y="18"/>
                    <a:pt x="275" y="18"/>
                  </a:cubicBezTo>
                  <a:cubicBezTo>
                    <a:pt x="275" y="18"/>
                    <a:pt x="275" y="18"/>
                    <a:pt x="275" y="18"/>
                  </a:cubicBezTo>
                  <a:cubicBezTo>
                    <a:pt x="275" y="18"/>
                    <a:pt x="275" y="18"/>
                    <a:pt x="275" y="18"/>
                  </a:cubicBezTo>
                  <a:cubicBezTo>
                    <a:pt x="275" y="18"/>
                    <a:pt x="275" y="18"/>
                    <a:pt x="275" y="18"/>
                  </a:cubicBezTo>
                  <a:cubicBezTo>
                    <a:pt x="275" y="18"/>
                    <a:pt x="275" y="18"/>
                    <a:pt x="275" y="18"/>
                  </a:cubicBezTo>
                  <a:cubicBezTo>
                    <a:pt x="275" y="18"/>
                    <a:pt x="275" y="18"/>
                    <a:pt x="275" y="18"/>
                  </a:cubicBezTo>
                  <a:cubicBezTo>
                    <a:pt x="275" y="18"/>
                    <a:pt x="275" y="18"/>
                    <a:pt x="275" y="18"/>
                  </a:cubicBezTo>
                  <a:cubicBezTo>
                    <a:pt x="275" y="18"/>
                    <a:pt x="275" y="18"/>
                    <a:pt x="275" y="18"/>
                  </a:cubicBezTo>
                  <a:cubicBezTo>
                    <a:pt x="275" y="18"/>
                    <a:pt x="275" y="18"/>
                    <a:pt x="275" y="18"/>
                  </a:cubicBezTo>
                  <a:cubicBezTo>
                    <a:pt x="275" y="18"/>
                    <a:pt x="275" y="18"/>
                    <a:pt x="275" y="18"/>
                  </a:cubicBezTo>
                  <a:cubicBezTo>
                    <a:pt x="275" y="18"/>
                    <a:pt x="275" y="18"/>
                    <a:pt x="275" y="18"/>
                  </a:cubicBezTo>
                  <a:cubicBezTo>
                    <a:pt x="275" y="18"/>
                    <a:pt x="275" y="18"/>
                    <a:pt x="275" y="18"/>
                  </a:cubicBezTo>
                  <a:cubicBezTo>
                    <a:pt x="275" y="18"/>
                    <a:pt x="275" y="18"/>
                    <a:pt x="275" y="18"/>
                  </a:cubicBezTo>
                  <a:cubicBezTo>
                    <a:pt x="275" y="18"/>
                    <a:pt x="275" y="18"/>
                    <a:pt x="275" y="18"/>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7"/>
                    <a:pt x="275" y="17"/>
                    <a:pt x="275" y="17"/>
                  </a:cubicBezTo>
                  <a:cubicBezTo>
                    <a:pt x="275" y="16"/>
                    <a:pt x="275" y="16"/>
                    <a:pt x="275" y="16"/>
                  </a:cubicBezTo>
                  <a:cubicBezTo>
                    <a:pt x="275" y="16"/>
                    <a:pt x="275" y="16"/>
                    <a:pt x="275" y="16"/>
                  </a:cubicBezTo>
                  <a:cubicBezTo>
                    <a:pt x="275" y="16"/>
                    <a:pt x="275" y="16"/>
                    <a:pt x="275" y="16"/>
                  </a:cubicBezTo>
                  <a:cubicBezTo>
                    <a:pt x="275" y="16"/>
                    <a:pt x="275" y="16"/>
                    <a:pt x="275" y="16"/>
                  </a:cubicBezTo>
                  <a:cubicBezTo>
                    <a:pt x="275" y="16"/>
                    <a:pt x="275" y="16"/>
                    <a:pt x="275" y="16"/>
                  </a:cubicBezTo>
                  <a:cubicBezTo>
                    <a:pt x="275" y="16"/>
                    <a:pt x="275" y="16"/>
                    <a:pt x="275" y="16"/>
                  </a:cubicBezTo>
                  <a:cubicBezTo>
                    <a:pt x="275" y="16"/>
                    <a:pt x="275" y="16"/>
                    <a:pt x="275" y="16"/>
                  </a:cubicBezTo>
                  <a:cubicBezTo>
                    <a:pt x="275" y="16"/>
                    <a:pt x="275" y="16"/>
                    <a:pt x="275" y="16"/>
                  </a:cubicBezTo>
                  <a:cubicBezTo>
                    <a:pt x="275" y="16"/>
                    <a:pt x="275" y="16"/>
                    <a:pt x="275" y="16"/>
                  </a:cubicBezTo>
                  <a:cubicBezTo>
                    <a:pt x="275" y="16"/>
                    <a:pt x="275" y="16"/>
                    <a:pt x="275" y="16"/>
                  </a:cubicBezTo>
                  <a:cubicBezTo>
                    <a:pt x="275" y="16"/>
                    <a:pt x="275" y="16"/>
                    <a:pt x="275" y="16"/>
                  </a:cubicBezTo>
                  <a:cubicBezTo>
                    <a:pt x="275" y="16"/>
                    <a:pt x="275" y="16"/>
                    <a:pt x="275" y="16"/>
                  </a:cubicBezTo>
                  <a:cubicBezTo>
                    <a:pt x="275" y="16"/>
                    <a:pt x="275" y="16"/>
                    <a:pt x="275" y="16"/>
                  </a:cubicBezTo>
                  <a:cubicBezTo>
                    <a:pt x="275" y="16"/>
                    <a:pt x="275" y="16"/>
                    <a:pt x="275" y="16"/>
                  </a:cubicBezTo>
                  <a:cubicBezTo>
                    <a:pt x="275" y="15"/>
                    <a:pt x="275" y="15"/>
                    <a:pt x="275" y="15"/>
                  </a:cubicBezTo>
                  <a:cubicBezTo>
                    <a:pt x="275" y="15"/>
                    <a:pt x="275" y="15"/>
                    <a:pt x="275" y="15"/>
                  </a:cubicBezTo>
                  <a:cubicBezTo>
                    <a:pt x="275" y="15"/>
                    <a:pt x="275" y="15"/>
                    <a:pt x="275" y="15"/>
                  </a:cubicBezTo>
                  <a:cubicBezTo>
                    <a:pt x="275" y="15"/>
                    <a:pt x="275" y="15"/>
                    <a:pt x="275" y="15"/>
                  </a:cubicBezTo>
                  <a:cubicBezTo>
                    <a:pt x="275" y="15"/>
                    <a:pt x="275" y="15"/>
                    <a:pt x="275" y="15"/>
                  </a:cubicBezTo>
                  <a:cubicBezTo>
                    <a:pt x="275" y="15"/>
                    <a:pt x="275" y="15"/>
                    <a:pt x="275" y="15"/>
                  </a:cubicBezTo>
                  <a:cubicBezTo>
                    <a:pt x="275" y="15"/>
                    <a:pt x="275" y="15"/>
                    <a:pt x="275" y="15"/>
                  </a:cubicBezTo>
                  <a:cubicBezTo>
                    <a:pt x="275" y="15"/>
                    <a:pt x="275" y="15"/>
                    <a:pt x="275" y="15"/>
                  </a:cubicBezTo>
                  <a:cubicBezTo>
                    <a:pt x="275" y="15"/>
                    <a:pt x="275" y="15"/>
                    <a:pt x="275" y="15"/>
                  </a:cubicBezTo>
                  <a:cubicBezTo>
                    <a:pt x="275" y="15"/>
                    <a:pt x="275" y="15"/>
                    <a:pt x="275" y="15"/>
                  </a:cubicBezTo>
                  <a:cubicBezTo>
                    <a:pt x="275" y="15"/>
                    <a:pt x="275" y="15"/>
                    <a:pt x="275" y="15"/>
                  </a:cubicBezTo>
                  <a:cubicBezTo>
                    <a:pt x="275" y="15"/>
                    <a:pt x="275" y="15"/>
                    <a:pt x="275" y="15"/>
                  </a:cubicBezTo>
                  <a:cubicBezTo>
                    <a:pt x="275" y="15"/>
                    <a:pt x="275" y="15"/>
                    <a:pt x="275" y="15"/>
                  </a:cubicBezTo>
                  <a:cubicBezTo>
                    <a:pt x="275" y="15"/>
                    <a:pt x="275" y="15"/>
                    <a:pt x="275" y="15"/>
                  </a:cubicBezTo>
                  <a:cubicBezTo>
                    <a:pt x="275" y="14"/>
                    <a:pt x="275" y="14"/>
                    <a:pt x="275" y="14"/>
                  </a:cubicBezTo>
                  <a:cubicBezTo>
                    <a:pt x="275" y="14"/>
                    <a:pt x="275" y="14"/>
                    <a:pt x="275" y="14"/>
                  </a:cubicBezTo>
                  <a:cubicBezTo>
                    <a:pt x="275" y="14"/>
                    <a:pt x="275" y="14"/>
                    <a:pt x="275" y="14"/>
                  </a:cubicBezTo>
                  <a:cubicBezTo>
                    <a:pt x="275" y="14"/>
                    <a:pt x="275" y="14"/>
                    <a:pt x="275" y="14"/>
                  </a:cubicBezTo>
                  <a:cubicBezTo>
                    <a:pt x="275" y="14"/>
                    <a:pt x="275" y="14"/>
                    <a:pt x="275" y="14"/>
                  </a:cubicBezTo>
                  <a:cubicBezTo>
                    <a:pt x="275" y="14"/>
                    <a:pt x="275" y="14"/>
                    <a:pt x="275" y="14"/>
                  </a:cubicBezTo>
                  <a:cubicBezTo>
                    <a:pt x="275" y="14"/>
                    <a:pt x="275" y="14"/>
                    <a:pt x="275" y="14"/>
                  </a:cubicBezTo>
                  <a:cubicBezTo>
                    <a:pt x="275" y="14"/>
                    <a:pt x="275" y="14"/>
                    <a:pt x="275" y="14"/>
                  </a:cubicBezTo>
                  <a:cubicBezTo>
                    <a:pt x="275" y="14"/>
                    <a:pt x="275" y="14"/>
                    <a:pt x="275" y="14"/>
                  </a:cubicBezTo>
                  <a:cubicBezTo>
                    <a:pt x="275" y="14"/>
                    <a:pt x="275" y="14"/>
                    <a:pt x="275" y="14"/>
                  </a:cubicBezTo>
                  <a:cubicBezTo>
                    <a:pt x="275" y="14"/>
                    <a:pt x="275" y="14"/>
                    <a:pt x="275" y="14"/>
                  </a:cubicBezTo>
                  <a:cubicBezTo>
                    <a:pt x="275" y="14"/>
                    <a:pt x="275" y="14"/>
                    <a:pt x="275" y="14"/>
                  </a:cubicBezTo>
                  <a:cubicBezTo>
                    <a:pt x="275" y="14"/>
                    <a:pt x="275" y="14"/>
                    <a:pt x="275" y="14"/>
                  </a:cubicBezTo>
                  <a:cubicBezTo>
                    <a:pt x="275" y="14"/>
                    <a:pt x="275" y="14"/>
                    <a:pt x="275" y="14"/>
                  </a:cubicBezTo>
                  <a:cubicBezTo>
                    <a:pt x="275" y="13"/>
                    <a:pt x="275" y="13"/>
                    <a:pt x="275" y="13"/>
                  </a:cubicBezTo>
                  <a:cubicBezTo>
                    <a:pt x="275" y="13"/>
                    <a:pt x="275" y="13"/>
                    <a:pt x="275" y="13"/>
                  </a:cubicBezTo>
                  <a:cubicBezTo>
                    <a:pt x="275" y="13"/>
                    <a:pt x="275" y="13"/>
                    <a:pt x="275" y="13"/>
                  </a:cubicBezTo>
                  <a:cubicBezTo>
                    <a:pt x="275" y="13"/>
                    <a:pt x="275" y="13"/>
                    <a:pt x="275" y="13"/>
                  </a:cubicBezTo>
                  <a:cubicBezTo>
                    <a:pt x="275" y="13"/>
                    <a:pt x="275" y="13"/>
                    <a:pt x="275" y="13"/>
                  </a:cubicBezTo>
                  <a:cubicBezTo>
                    <a:pt x="275" y="13"/>
                    <a:pt x="275" y="13"/>
                    <a:pt x="275" y="13"/>
                  </a:cubicBezTo>
                  <a:cubicBezTo>
                    <a:pt x="275" y="13"/>
                    <a:pt x="275" y="13"/>
                    <a:pt x="275" y="13"/>
                  </a:cubicBezTo>
                  <a:cubicBezTo>
                    <a:pt x="275" y="13"/>
                    <a:pt x="275" y="13"/>
                    <a:pt x="275" y="13"/>
                  </a:cubicBezTo>
                  <a:cubicBezTo>
                    <a:pt x="275" y="13"/>
                    <a:pt x="275" y="13"/>
                    <a:pt x="275" y="13"/>
                  </a:cubicBezTo>
                  <a:cubicBezTo>
                    <a:pt x="252" y="0"/>
                    <a:pt x="252" y="0"/>
                    <a:pt x="252" y="0"/>
                  </a:cubicBezTo>
                  <a:cubicBezTo>
                    <a:pt x="226" y="15"/>
                    <a:pt x="226" y="15"/>
                    <a:pt x="226" y="15"/>
                  </a:cubicBezTo>
                  <a:cubicBezTo>
                    <a:pt x="220" y="12"/>
                    <a:pt x="213" y="10"/>
                    <a:pt x="206" y="8"/>
                  </a:cubicBezTo>
                  <a:cubicBezTo>
                    <a:pt x="200" y="6"/>
                    <a:pt x="193" y="5"/>
                    <a:pt x="185" y="4"/>
                  </a:cubicBezTo>
                  <a:cubicBezTo>
                    <a:pt x="173" y="3"/>
                    <a:pt x="161" y="4"/>
                    <a:pt x="148" y="6"/>
                  </a:cubicBezTo>
                  <a:cubicBezTo>
                    <a:pt x="136" y="8"/>
                    <a:pt x="125" y="12"/>
                    <a:pt x="116" y="17"/>
                  </a:cubicBezTo>
                  <a:cubicBezTo>
                    <a:pt x="105" y="23"/>
                    <a:pt x="99" y="31"/>
                    <a:pt x="98" y="40"/>
                  </a:cubicBezTo>
                  <a:cubicBezTo>
                    <a:pt x="98" y="41"/>
                    <a:pt x="98" y="42"/>
                    <a:pt x="98" y="43"/>
                  </a:cubicBezTo>
                  <a:cubicBezTo>
                    <a:pt x="98" y="43"/>
                    <a:pt x="98" y="43"/>
                    <a:pt x="98" y="43"/>
                  </a:cubicBezTo>
                  <a:cubicBezTo>
                    <a:pt x="98" y="43"/>
                    <a:pt x="98" y="43"/>
                    <a:pt x="98" y="43"/>
                  </a:cubicBezTo>
                  <a:cubicBezTo>
                    <a:pt x="98" y="43"/>
                    <a:pt x="98" y="43"/>
                    <a:pt x="98" y="43"/>
                  </a:cubicBezTo>
                  <a:cubicBezTo>
                    <a:pt x="98" y="43"/>
                    <a:pt x="98" y="43"/>
                    <a:pt x="98" y="43"/>
                  </a:cubicBezTo>
                  <a:cubicBezTo>
                    <a:pt x="98" y="43"/>
                    <a:pt x="98" y="43"/>
                    <a:pt x="98" y="43"/>
                  </a:cubicBezTo>
                  <a:cubicBezTo>
                    <a:pt x="98" y="43"/>
                    <a:pt x="98" y="43"/>
                    <a:pt x="98" y="43"/>
                  </a:cubicBezTo>
                  <a:cubicBezTo>
                    <a:pt x="98" y="44"/>
                    <a:pt x="98" y="44"/>
                    <a:pt x="98" y="44"/>
                  </a:cubicBezTo>
                  <a:cubicBezTo>
                    <a:pt x="98" y="44"/>
                    <a:pt x="98" y="44"/>
                    <a:pt x="98" y="44"/>
                  </a:cubicBezTo>
                  <a:cubicBezTo>
                    <a:pt x="98" y="44"/>
                    <a:pt x="98" y="44"/>
                    <a:pt x="98" y="44"/>
                  </a:cubicBezTo>
                  <a:cubicBezTo>
                    <a:pt x="98" y="44"/>
                    <a:pt x="98" y="44"/>
                    <a:pt x="98" y="44"/>
                  </a:cubicBezTo>
                  <a:cubicBezTo>
                    <a:pt x="98" y="44"/>
                    <a:pt x="98" y="44"/>
                    <a:pt x="98" y="44"/>
                  </a:cubicBezTo>
                  <a:cubicBezTo>
                    <a:pt x="98" y="44"/>
                    <a:pt x="98" y="44"/>
                    <a:pt x="98" y="44"/>
                  </a:cubicBezTo>
                  <a:cubicBezTo>
                    <a:pt x="98" y="44"/>
                    <a:pt x="98" y="44"/>
                    <a:pt x="98" y="44"/>
                  </a:cubicBezTo>
                  <a:cubicBezTo>
                    <a:pt x="98" y="45"/>
                    <a:pt x="98" y="45"/>
                    <a:pt x="98" y="45"/>
                  </a:cubicBezTo>
                  <a:cubicBezTo>
                    <a:pt x="98" y="45"/>
                    <a:pt x="98" y="45"/>
                    <a:pt x="98" y="45"/>
                  </a:cubicBezTo>
                  <a:cubicBezTo>
                    <a:pt x="98" y="45"/>
                    <a:pt x="98" y="45"/>
                    <a:pt x="98" y="45"/>
                  </a:cubicBezTo>
                  <a:cubicBezTo>
                    <a:pt x="98" y="45"/>
                    <a:pt x="98" y="45"/>
                    <a:pt x="98" y="45"/>
                  </a:cubicBezTo>
                  <a:cubicBezTo>
                    <a:pt x="98" y="45"/>
                    <a:pt x="98" y="45"/>
                    <a:pt x="98" y="45"/>
                  </a:cubicBezTo>
                  <a:cubicBezTo>
                    <a:pt x="98" y="45"/>
                    <a:pt x="98" y="45"/>
                    <a:pt x="98" y="45"/>
                  </a:cubicBezTo>
                  <a:cubicBezTo>
                    <a:pt x="98" y="45"/>
                    <a:pt x="98" y="45"/>
                    <a:pt x="98" y="45"/>
                  </a:cubicBezTo>
                  <a:cubicBezTo>
                    <a:pt x="98" y="46"/>
                    <a:pt x="98" y="46"/>
                    <a:pt x="98" y="46"/>
                  </a:cubicBezTo>
                  <a:cubicBezTo>
                    <a:pt x="98" y="46"/>
                    <a:pt x="98" y="46"/>
                    <a:pt x="98" y="46"/>
                  </a:cubicBezTo>
                  <a:cubicBezTo>
                    <a:pt x="98" y="46"/>
                    <a:pt x="98" y="46"/>
                    <a:pt x="98" y="46"/>
                  </a:cubicBezTo>
                  <a:cubicBezTo>
                    <a:pt x="98" y="46"/>
                    <a:pt x="98" y="46"/>
                    <a:pt x="98" y="46"/>
                  </a:cubicBezTo>
                  <a:cubicBezTo>
                    <a:pt x="98" y="46"/>
                    <a:pt x="98" y="46"/>
                    <a:pt x="98" y="46"/>
                  </a:cubicBezTo>
                  <a:cubicBezTo>
                    <a:pt x="98" y="46"/>
                    <a:pt x="98" y="46"/>
                    <a:pt x="98" y="46"/>
                  </a:cubicBezTo>
                  <a:cubicBezTo>
                    <a:pt x="98" y="46"/>
                    <a:pt x="98" y="46"/>
                    <a:pt x="98" y="46"/>
                  </a:cubicBezTo>
                  <a:cubicBezTo>
                    <a:pt x="98" y="47"/>
                    <a:pt x="98" y="47"/>
                    <a:pt x="98" y="47"/>
                  </a:cubicBezTo>
                  <a:cubicBezTo>
                    <a:pt x="98" y="47"/>
                    <a:pt x="98" y="47"/>
                    <a:pt x="98" y="47"/>
                  </a:cubicBezTo>
                  <a:cubicBezTo>
                    <a:pt x="98" y="47"/>
                    <a:pt x="98" y="47"/>
                    <a:pt x="98" y="47"/>
                  </a:cubicBezTo>
                  <a:cubicBezTo>
                    <a:pt x="98" y="47"/>
                    <a:pt x="98" y="47"/>
                    <a:pt x="98" y="47"/>
                  </a:cubicBezTo>
                  <a:cubicBezTo>
                    <a:pt x="98" y="47"/>
                    <a:pt x="98" y="47"/>
                    <a:pt x="98" y="47"/>
                  </a:cubicBezTo>
                  <a:cubicBezTo>
                    <a:pt x="98" y="47"/>
                    <a:pt x="98" y="47"/>
                    <a:pt x="98" y="47"/>
                  </a:cubicBezTo>
                  <a:cubicBezTo>
                    <a:pt x="98" y="47"/>
                    <a:pt x="98" y="47"/>
                    <a:pt x="98" y="47"/>
                  </a:cubicBezTo>
                  <a:cubicBezTo>
                    <a:pt x="98" y="48"/>
                    <a:pt x="98" y="48"/>
                    <a:pt x="98" y="48"/>
                  </a:cubicBezTo>
                  <a:cubicBezTo>
                    <a:pt x="98" y="48"/>
                    <a:pt x="98" y="48"/>
                    <a:pt x="98" y="48"/>
                  </a:cubicBezTo>
                  <a:cubicBezTo>
                    <a:pt x="98" y="48"/>
                    <a:pt x="98" y="48"/>
                    <a:pt x="98" y="48"/>
                  </a:cubicBezTo>
                  <a:cubicBezTo>
                    <a:pt x="98" y="48"/>
                    <a:pt x="98" y="48"/>
                    <a:pt x="98" y="48"/>
                  </a:cubicBezTo>
                  <a:cubicBezTo>
                    <a:pt x="98" y="48"/>
                    <a:pt x="98" y="48"/>
                    <a:pt x="98" y="48"/>
                  </a:cubicBezTo>
                  <a:cubicBezTo>
                    <a:pt x="98" y="48"/>
                    <a:pt x="98" y="48"/>
                    <a:pt x="98" y="48"/>
                  </a:cubicBezTo>
                  <a:cubicBezTo>
                    <a:pt x="98" y="48"/>
                    <a:pt x="98" y="48"/>
                    <a:pt x="98" y="48"/>
                  </a:cubicBezTo>
                  <a:cubicBezTo>
                    <a:pt x="98" y="49"/>
                    <a:pt x="98" y="49"/>
                    <a:pt x="98" y="49"/>
                  </a:cubicBezTo>
                  <a:cubicBezTo>
                    <a:pt x="98" y="49"/>
                    <a:pt x="98" y="49"/>
                    <a:pt x="98" y="49"/>
                  </a:cubicBezTo>
                  <a:cubicBezTo>
                    <a:pt x="98" y="49"/>
                    <a:pt x="98" y="49"/>
                    <a:pt x="98" y="49"/>
                  </a:cubicBezTo>
                  <a:cubicBezTo>
                    <a:pt x="98" y="49"/>
                    <a:pt x="98" y="49"/>
                    <a:pt x="98" y="49"/>
                  </a:cubicBezTo>
                  <a:cubicBezTo>
                    <a:pt x="98" y="49"/>
                    <a:pt x="98" y="49"/>
                    <a:pt x="98" y="49"/>
                  </a:cubicBezTo>
                  <a:cubicBezTo>
                    <a:pt x="98" y="49"/>
                    <a:pt x="98" y="49"/>
                    <a:pt x="98" y="49"/>
                  </a:cubicBezTo>
                  <a:cubicBezTo>
                    <a:pt x="98" y="49"/>
                    <a:pt x="98" y="49"/>
                    <a:pt x="98" y="49"/>
                  </a:cubicBezTo>
                  <a:cubicBezTo>
                    <a:pt x="98" y="50"/>
                    <a:pt x="98" y="50"/>
                    <a:pt x="98" y="50"/>
                  </a:cubicBezTo>
                  <a:cubicBezTo>
                    <a:pt x="98" y="50"/>
                    <a:pt x="98" y="50"/>
                    <a:pt x="98" y="50"/>
                  </a:cubicBezTo>
                  <a:cubicBezTo>
                    <a:pt x="98" y="50"/>
                    <a:pt x="98" y="50"/>
                    <a:pt x="98" y="50"/>
                  </a:cubicBezTo>
                  <a:cubicBezTo>
                    <a:pt x="98" y="50"/>
                    <a:pt x="98" y="50"/>
                    <a:pt x="98" y="50"/>
                  </a:cubicBezTo>
                  <a:cubicBezTo>
                    <a:pt x="98" y="50"/>
                    <a:pt x="98" y="50"/>
                    <a:pt x="98" y="50"/>
                  </a:cubicBezTo>
                  <a:cubicBezTo>
                    <a:pt x="98" y="50"/>
                    <a:pt x="98" y="50"/>
                    <a:pt x="98" y="50"/>
                  </a:cubicBezTo>
                  <a:cubicBezTo>
                    <a:pt x="98" y="50"/>
                    <a:pt x="98" y="50"/>
                    <a:pt x="98" y="50"/>
                  </a:cubicBezTo>
                  <a:cubicBezTo>
                    <a:pt x="98" y="51"/>
                    <a:pt x="98" y="51"/>
                    <a:pt x="98" y="51"/>
                  </a:cubicBezTo>
                  <a:cubicBezTo>
                    <a:pt x="98" y="51"/>
                    <a:pt x="98" y="51"/>
                    <a:pt x="98" y="51"/>
                  </a:cubicBezTo>
                  <a:cubicBezTo>
                    <a:pt x="98" y="51"/>
                    <a:pt x="98" y="51"/>
                    <a:pt x="98" y="51"/>
                  </a:cubicBezTo>
                  <a:cubicBezTo>
                    <a:pt x="98" y="51"/>
                    <a:pt x="98" y="51"/>
                    <a:pt x="98" y="51"/>
                  </a:cubicBezTo>
                  <a:cubicBezTo>
                    <a:pt x="98" y="51"/>
                    <a:pt x="98" y="51"/>
                    <a:pt x="98" y="51"/>
                  </a:cubicBezTo>
                  <a:cubicBezTo>
                    <a:pt x="98" y="51"/>
                    <a:pt x="98" y="51"/>
                    <a:pt x="98" y="51"/>
                  </a:cubicBezTo>
                  <a:cubicBezTo>
                    <a:pt x="98" y="51"/>
                    <a:pt x="98" y="51"/>
                    <a:pt x="98" y="51"/>
                  </a:cubicBezTo>
                  <a:cubicBezTo>
                    <a:pt x="98" y="51"/>
                    <a:pt x="98" y="51"/>
                    <a:pt x="98" y="51"/>
                  </a:cubicBezTo>
                  <a:cubicBezTo>
                    <a:pt x="98" y="52"/>
                    <a:pt x="98" y="52"/>
                    <a:pt x="98" y="52"/>
                  </a:cubicBezTo>
                  <a:cubicBezTo>
                    <a:pt x="98" y="52"/>
                    <a:pt x="98" y="52"/>
                    <a:pt x="98" y="52"/>
                  </a:cubicBezTo>
                  <a:cubicBezTo>
                    <a:pt x="98" y="52"/>
                    <a:pt x="98" y="52"/>
                    <a:pt x="98" y="52"/>
                  </a:cubicBezTo>
                  <a:cubicBezTo>
                    <a:pt x="98" y="52"/>
                    <a:pt x="98" y="52"/>
                    <a:pt x="98" y="52"/>
                  </a:cubicBezTo>
                  <a:cubicBezTo>
                    <a:pt x="98" y="52"/>
                    <a:pt x="98" y="52"/>
                    <a:pt x="98" y="52"/>
                  </a:cubicBezTo>
                  <a:cubicBezTo>
                    <a:pt x="98" y="52"/>
                    <a:pt x="98" y="52"/>
                    <a:pt x="98" y="52"/>
                  </a:cubicBezTo>
                  <a:cubicBezTo>
                    <a:pt x="98" y="52"/>
                    <a:pt x="98" y="52"/>
                    <a:pt x="98" y="52"/>
                  </a:cubicBezTo>
                  <a:cubicBezTo>
                    <a:pt x="98" y="53"/>
                    <a:pt x="98" y="53"/>
                    <a:pt x="98" y="53"/>
                  </a:cubicBezTo>
                  <a:cubicBezTo>
                    <a:pt x="98" y="53"/>
                    <a:pt x="98" y="53"/>
                    <a:pt x="98" y="53"/>
                  </a:cubicBezTo>
                  <a:cubicBezTo>
                    <a:pt x="98" y="53"/>
                    <a:pt x="98" y="53"/>
                    <a:pt x="98" y="53"/>
                  </a:cubicBezTo>
                  <a:cubicBezTo>
                    <a:pt x="98" y="53"/>
                    <a:pt x="98" y="53"/>
                    <a:pt x="98" y="53"/>
                  </a:cubicBezTo>
                  <a:cubicBezTo>
                    <a:pt x="98" y="53"/>
                    <a:pt x="98" y="53"/>
                    <a:pt x="98" y="53"/>
                  </a:cubicBezTo>
                  <a:cubicBezTo>
                    <a:pt x="98" y="53"/>
                    <a:pt x="98" y="53"/>
                    <a:pt x="98" y="53"/>
                  </a:cubicBezTo>
                  <a:cubicBezTo>
                    <a:pt x="98" y="53"/>
                    <a:pt x="98" y="53"/>
                    <a:pt x="98" y="53"/>
                  </a:cubicBezTo>
                  <a:cubicBezTo>
                    <a:pt x="98" y="54"/>
                    <a:pt x="98" y="54"/>
                    <a:pt x="98" y="54"/>
                  </a:cubicBezTo>
                  <a:cubicBezTo>
                    <a:pt x="98" y="54"/>
                    <a:pt x="98" y="54"/>
                    <a:pt x="98" y="54"/>
                  </a:cubicBezTo>
                  <a:cubicBezTo>
                    <a:pt x="98" y="54"/>
                    <a:pt x="98" y="54"/>
                    <a:pt x="98" y="54"/>
                  </a:cubicBezTo>
                  <a:cubicBezTo>
                    <a:pt x="98" y="54"/>
                    <a:pt x="98" y="54"/>
                    <a:pt x="98" y="54"/>
                  </a:cubicBezTo>
                  <a:cubicBezTo>
                    <a:pt x="98" y="54"/>
                    <a:pt x="98" y="54"/>
                    <a:pt x="98" y="54"/>
                  </a:cubicBezTo>
                  <a:cubicBezTo>
                    <a:pt x="98" y="54"/>
                    <a:pt x="98" y="54"/>
                    <a:pt x="98" y="54"/>
                  </a:cubicBezTo>
                  <a:cubicBezTo>
                    <a:pt x="98" y="54"/>
                    <a:pt x="98" y="54"/>
                    <a:pt x="98" y="54"/>
                  </a:cubicBezTo>
                  <a:cubicBezTo>
                    <a:pt x="98" y="55"/>
                    <a:pt x="98" y="55"/>
                    <a:pt x="98" y="55"/>
                  </a:cubicBezTo>
                  <a:cubicBezTo>
                    <a:pt x="98" y="55"/>
                    <a:pt x="98" y="55"/>
                    <a:pt x="98" y="55"/>
                  </a:cubicBezTo>
                  <a:cubicBezTo>
                    <a:pt x="98" y="55"/>
                    <a:pt x="98" y="55"/>
                    <a:pt x="98" y="55"/>
                  </a:cubicBezTo>
                  <a:cubicBezTo>
                    <a:pt x="98" y="55"/>
                    <a:pt x="98" y="55"/>
                    <a:pt x="98" y="55"/>
                  </a:cubicBezTo>
                  <a:cubicBezTo>
                    <a:pt x="98" y="55"/>
                    <a:pt x="98" y="55"/>
                    <a:pt x="98" y="55"/>
                  </a:cubicBezTo>
                  <a:cubicBezTo>
                    <a:pt x="98" y="55"/>
                    <a:pt x="98" y="55"/>
                    <a:pt x="98" y="55"/>
                  </a:cubicBezTo>
                  <a:cubicBezTo>
                    <a:pt x="98" y="55"/>
                    <a:pt x="98" y="55"/>
                    <a:pt x="98" y="55"/>
                  </a:cubicBezTo>
                  <a:cubicBezTo>
                    <a:pt x="98" y="56"/>
                    <a:pt x="98" y="56"/>
                    <a:pt x="98" y="56"/>
                  </a:cubicBezTo>
                  <a:cubicBezTo>
                    <a:pt x="98" y="56"/>
                    <a:pt x="98" y="56"/>
                    <a:pt x="98" y="56"/>
                  </a:cubicBezTo>
                  <a:cubicBezTo>
                    <a:pt x="98" y="56"/>
                    <a:pt x="98" y="56"/>
                    <a:pt x="98" y="56"/>
                  </a:cubicBezTo>
                  <a:cubicBezTo>
                    <a:pt x="98" y="56"/>
                    <a:pt x="98" y="56"/>
                    <a:pt x="98" y="56"/>
                  </a:cubicBezTo>
                  <a:cubicBezTo>
                    <a:pt x="98" y="56"/>
                    <a:pt x="98" y="56"/>
                    <a:pt x="98" y="56"/>
                  </a:cubicBezTo>
                  <a:cubicBezTo>
                    <a:pt x="98" y="56"/>
                    <a:pt x="98" y="56"/>
                    <a:pt x="98" y="56"/>
                  </a:cubicBezTo>
                  <a:cubicBezTo>
                    <a:pt x="98" y="56"/>
                    <a:pt x="98" y="56"/>
                    <a:pt x="98" y="56"/>
                  </a:cubicBezTo>
                  <a:cubicBezTo>
                    <a:pt x="98" y="57"/>
                    <a:pt x="98" y="57"/>
                    <a:pt x="98" y="57"/>
                  </a:cubicBezTo>
                  <a:cubicBezTo>
                    <a:pt x="98" y="57"/>
                    <a:pt x="98" y="57"/>
                    <a:pt x="98" y="57"/>
                  </a:cubicBezTo>
                  <a:cubicBezTo>
                    <a:pt x="98" y="57"/>
                    <a:pt x="98" y="57"/>
                    <a:pt x="98" y="57"/>
                  </a:cubicBezTo>
                  <a:cubicBezTo>
                    <a:pt x="98" y="57"/>
                    <a:pt x="98" y="57"/>
                    <a:pt x="98" y="57"/>
                  </a:cubicBezTo>
                  <a:cubicBezTo>
                    <a:pt x="98" y="57"/>
                    <a:pt x="98" y="57"/>
                    <a:pt x="98" y="57"/>
                  </a:cubicBezTo>
                  <a:cubicBezTo>
                    <a:pt x="98" y="57"/>
                    <a:pt x="98" y="57"/>
                    <a:pt x="98" y="57"/>
                  </a:cubicBezTo>
                  <a:cubicBezTo>
                    <a:pt x="98" y="57"/>
                    <a:pt x="98" y="57"/>
                    <a:pt x="98" y="57"/>
                  </a:cubicBezTo>
                  <a:cubicBezTo>
                    <a:pt x="98" y="58"/>
                    <a:pt x="98" y="58"/>
                    <a:pt x="98" y="58"/>
                  </a:cubicBezTo>
                  <a:cubicBezTo>
                    <a:pt x="98" y="58"/>
                    <a:pt x="98" y="58"/>
                    <a:pt x="98" y="58"/>
                  </a:cubicBezTo>
                  <a:cubicBezTo>
                    <a:pt x="98" y="58"/>
                    <a:pt x="98" y="58"/>
                    <a:pt x="98" y="58"/>
                  </a:cubicBezTo>
                  <a:cubicBezTo>
                    <a:pt x="98" y="58"/>
                    <a:pt x="98" y="58"/>
                    <a:pt x="98" y="58"/>
                  </a:cubicBezTo>
                  <a:cubicBezTo>
                    <a:pt x="98" y="58"/>
                    <a:pt x="98" y="58"/>
                    <a:pt x="98" y="58"/>
                  </a:cubicBezTo>
                  <a:cubicBezTo>
                    <a:pt x="98" y="58"/>
                    <a:pt x="98" y="58"/>
                    <a:pt x="98" y="58"/>
                  </a:cubicBezTo>
                  <a:cubicBezTo>
                    <a:pt x="98" y="58"/>
                    <a:pt x="98" y="58"/>
                    <a:pt x="98" y="58"/>
                  </a:cubicBezTo>
                  <a:cubicBezTo>
                    <a:pt x="98" y="59"/>
                    <a:pt x="98" y="59"/>
                    <a:pt x="98" y="59"/>
                  </a:cubicBezTo>
                  <a:cubicBezTo>
                    <a:pt x="98" y="59"/>
                    <a:pt x="98" y="59"/>
                    <a:pt x="98" y="59"/>
                  </a:cubicBezTo>
                  <a:cubicBezTo>
                    <a:pt x="98" y="59"/>
                    <a:pt x="98" y="59"/>
                    <a:pt x="98" y="59"/>
                  </a:cubicBezTo>
                  <a:cubicBezTo>
                    <a:pt x="98" y="59"/>
                    <a:pt x="98" y="59"/>
                    <a:pt x="98" y="59"/>
                  </a:cubicBezTo>
                  <a:cubicBezTo>
                    <a:pt x="98" y="59"/>
                    <a:pt x="98" y="59"/>
                    <a:pt x="98" y="59"/>
                  </a:cubicBezTo>
                  <a:cubicBezTo>
                    <a:pt x="98" y="59"/>
                    <a:pt x="98" y="59"/>
                    <a:pt x="98" y="59"/>
                  </a:cubicBezTo>
                  <a:cubicBezTo>
                    <a:pt x="98" y="59"/>
                    <a:pt x="98" y="59"/>
                    <a:pt x="98" y="59"/>
                  </a:cubicBezTo>
                  <a:cubicBezTo>
                    <a:pt x="98" y="60"/>
                    <a:pt x="98" y="60"/>
                    <a:pt x="98" y="60"/>
                  </a:cubicBezTo>
                  <a:cubicBezTo>
                    <a:pt x="98" y="60"/>
                    <a:pt x="98" y="60"/>
                    <a:pt x="98" y="60"/>
                  </a:cubicBezTo>
                  <a:cubicBezTo>
                    <a:pt x="98" y="60"/>
                    <a:pt x="98" y="60"/>
                    <a:pt x="98" y="60"/>
                  </a:cubicBezTo>
                  <a:cubicBezTo>
                    <a:pt x="98" y="60"/>
                    <a:pt x="98" y="60"/>
                    <a:pt x="98" y="60"/>
                  </a:cubicBezTo>
                  <a:cubicBezTo>
                    <a:pt x="98" y="60"/>
                    <a:pt x="98" y="60"/>
                    <a:pt x="98" y="60"/>
                  </a:cubicBezTo>
                  <a:cubicBezTo>
                    <a:pt x="98" y="60"/>
                    <a:pt x="98" y="60"/>
                    <a:pt x="98" y="60"/>
                  </a:cubicBezTo>
                  <a:cubicBezTo>
                    <a:pt x="98" y="60"/>
                    <a:pt x="98" y="60"/>
                    <a:pt x="98" y="60"/>
                  </a:cubicBezTo>
                  <a:cubicBezTo>
                    <a:pt x="98" y="61"/>
                    <a:pt x="98" y="61"/>
                    <a:pt x="98" y="61"/>
                  </a:cubicBezTo>
                  <a:cubicBezTo>
                    <a:pt x="98" y="61"/>
                    <a:pt x="98" y="61"/>
                    <a:pt x="98" y="61"/>
                  </a:cubicBezTo>
                  <a:cubicBezTo>
                    <a:pt x="98" y="61"/>
                    <a:pt x="98" y="61"/>
                    <a:pt x="98" y="61"/>
                  </a:cubicBezTo>
                  <a:cubicBezTo>
                    <a:pt x="98" y="61"/>
                    <a:pt x="98" y="61"/>
                    <a:pt x="98" y="61"/>
                  </a:cubicBezTo>
                  <a:cubicBezTo>
                    <a:pt x="98" y="61"/>
                    <a:pt x="98" y="61"/>
                    <a:pt x="98" y="61"/>
                  </a:cubicBezTo>
                  <a:cubicBezTo>
                    <a:pt x="98" y="61"/>
                    <a:pt x="98" y="61"/>
                    <a:pt x="98" y="61"/>
                  </a:cubicBezTo>
                  <a:cubicBezTo>
                    <a:pt x="98" y="61"/>
                    <a:pt x="98" y="61"/>
                    <a:pt x="98" y="61"/>
                  </a:cubicBezTo>
                  <a:cubicBezTo>
                    <a:pt x="98" y="62"/>
                    <a:pt x="98" y="62"/>
                    <a:pt x="98" y="62"/>
                  </a:cubicBezTo>
                  <a:cubicBezTo>
                    <a:pt x="98" y="62"/>
                    <a:pt x="98" y="62"/>
                    <a:pt x="98" y="62"/>
                  </a:cubicBezTo>
                  <a:cubicBezTo>
                    <a:pt x="98" y="62"/>
                    <a:pt x="98" y="62"/>
                    <a:pt x="98" y="62"/>
                  </a:cubicBezTo>
                  <a:cubicBezTo>
                    <a:pt x="98" y="62"/>
                    <a:pt x="98" y="62"/>
                    <a:pt x="98" y="62"/>
                  </a:cubicBezTo>
                  <a:cubicBezTo>
                    <a:pt x="98" y="62"/>
                    <a:pt x="98" y="62"/>
                    <a:pt x="98" y="62"/>
                  </a:cubicBezTo>
                  <a:cubicBezTo>
                    <a:pt x="98" y="62"/>
                    <a:pt x="98" y="62"/>
                    <a:pt x="98" y="62"/>
                  </a:cubicBezTo>
                  <a:cubicBezTo>
                    <a:pt x="98" y="62"/>
                    <a:pt x="98" y="62"/>
                    <a:pt x="98" y="62"/>
                  </a:cubicBezTo>
                  <a:cubicBezTo>
                    <a:pt x="98" y="63"/>
                    <a:pt x="98" y="63"/>
                    <a:pt x="98" y="63"/>
                  </a:cubicBezTo>
                  <a:cubicBezTo>
                    <a:pt x="98" y="63"/>
                    <a:pt x="98" y="63"/>
                    <a:pt x="98" y="63"/>
                  </a:cubicBezTo>
                  <a:cubicBezTo>
                    <a:pt x="98" y="63"/>
                    <a:pt x="98" y="63"/>
                    <a:pt x="98" y="63"/>
                  </a:cubicBezTo>
                  <a:cubicBezTo>
                    <a:pt x="98" y="63"/>
                    <a:pt x="98" y="63"/>
                    <a:pt x="98" y="63"/>
                  </a:cubicBezTo>
                  <a:cubicBezTo>
                    <a:pt x="98" y="63"/>
                    <a:pt x="98" y="63"/>
                    <a:pt x="98" y="63"/>
                  </a:cubicBezTo>
                  <a:cubicBezTo>
                    <a:pt x="98" y="63"/>
                    <a:pt x="98" y="63"/>
                    <a:pt x="98" y="63"/>
                  </a:cubicBezTo>
                  <a:cubicBezTo>
                    <a:pt x="98" y="63"/>
                    <a:pt x="98" y="63"/>
                    <a:pt x="98" y="63"/>
                  </a:cubicBezTo>
                  <a:cubicBezTo>
                    <a:pt x="98" y="63"/>
                    <a:pt x="98" y="63"/>
                    <a:pt x="98" y="63"/>
                  </a:cubicBezTo>
                  <a:cubicBezTo>
                    <a:pt x="98" y="64"/>
                    <a:pt x="98" y="64"/>
                    <a:pt x="98" y="64"/>
                  </a:cubicBezTo>
                  <a:cubicBezTo>
                    <a:pt x="98" y="64"/>
                    <a:pt x="98" y="64"/>
                    <a:pt x="98" y="64"/>
                  </a:cubicBezTo>
                  <a:cubicBezTo>
                    <a:pt x="98" y="64"/>
                    <a:pt x="98" y="64"/>
                    <a:pt x="98" y="64"/>
                  </a:cubicBezTo>
                  <a:cubicBezTo>
                    <a:pt x="98" y="64"/>
                    <a:pt x="98" y="64"/>
                    <a:pt x="98" y="64"/>
                  </a:cubicBezTo>
                  <a:cubicBezTo>
                    <a:pt x="98" y="64"/>
                    <a:pt x="98" y="64"/>
                    <a:pt x="98" y="64"/>
                  </a:cubicBezTo>
                  <a:cubicBezTo>
                    <a:pt x="98" y="64"/>
                    <a:pt x="98" y="64"/>
                    <a:pt x="98" y="64"/>
                  </a:cubicBezTo>
                  <a:cubicBezTo>
                    <a:pt x="98" y="64"/>
                    <a:pt x="98" y="64"/>
                    <a:pt x="98" y="64"/>
                  </a:cubicBezTo>
                  <a:cubicBezTo>
                    <a:pt x="98" y="65"/>
                    <a:pt x="98" y="65"/>
                    <a:pt x="98" y="65"/>
                  </a:cubicBezTo>
                  <a:cubicBezTo>
                    <a:pt x="98" y="65"/>
                    <a:pt x="98" y="65"/>
                    <a:pt x="98" y="65"/>
                  </a:cubicBezTo>
                  <a:cubicBezTo>
                    <a:pt x="98" y="65"/>
                    <a:pt x="98" y="65"/>
                    <a:pt x="98" y="65"/>
                  </a:cubicBezTo>
                  <a:cubicBezTo>
                    <a:pt x="98" y="65"/>
                    <a:pt x="98" y="65"/>
                    <a:pt x="98" y="65"/>
                  </a:cubicBezTo>
                  <a:cubicBezTo>
                    <a:pt x="98" y="65"/>
                    <a:pt x="98" y="65"/>
                    <a:pt x="98" y="65"/>
                  </a:cubicBezTo>
                  <a:cubicBezTo>
                    <a:pt x="98" y="65"/>
                    <a:pt x="98" y="65"/>
                    <a:pt x="98" y="65"/>
                  </a:cubicBezTo>
                  <a:cubicBezTo>
                    <a:pt x="98" y="65"/>
                    <a:pt x="98" y="65"/>
                    <a:pt x="98" y="65"/>
                  </a:cubicBezTo>
                  <a:cubicBezTo>
                    <a:pt x="98" y="66"/>
                    <a:pt x="98" y="66"/>
                    <a:pt x="98" y="66"/>
                  </a:cubicBezTo>
                  <a:cubicBezTo>
                    <a:pt x="98" y="66"/>
                    <a:pt x="98" y="66"/>
                    <a:pt x="98" y="66"/>
                  </a:cubicBezTo>
                  <a:cubicBezTo>
                    <a:pt x="98" y="66"/>
                    <a:pt x="98" y="66"/>
                    <a:pt x="98" y="66"/>
                  </a:cubicBezTo>
                  <a:cubicBezTo>
                    <a:pt x="98" y="66"/>
                    <a:pt x="98" y="66"/>
                    <a:pt x="98" y="66"/>
                  </a:cubicBezTo>
                  <a:cubicBezTo>
                    <a:pt x="98" y="66"/>
                    <a:pt x="98" y="66"/>
                    <a:pt x="98" y="66"/>
                  </a:cubicBezTo>
                  <a:cubicBezTo>
                    <a:pt x="98" y="66"/>
                    <a:pt x="98" y="66"/>
                    <a:pt x="98" y="66"/>
                  </a:cubicBezTo>
                  <a:cubicBezTo>
                    <a:pt x="98" y="66"/>
                    <a:pt x="98" y="66"/>
                    <a:pt x="98" y="66"/>
                  </a:cubicBezTo>
                  <a:cubicBezTo>
                    <a:pt x="98" y="67"/>
                    <a:pt x="98" y="67"/>
                    <a:pt x="98" y="67"/>
                  </a:cubicBezTo>
                  <a:cubicBezTo>
                    <a:pt x="98" y="67"/>
                    <a:pt x="98" y="67"/>
                    <a:pt x="98" y="67"/>
                  </a:cubicBezTo>
                  <a:cubicBezTo>
                    <a:pt x="98" y="67"/>
                    <a:pt x="98" y="67"/>
                    <a:pt x="98" y="67"/>
                  </a:cubicBezTo>
                  <a:cubicBezTo>
                    <a:pt x="98" y="67"/>
                    <a:pt x="98" y="67"/>
                    <a:pt x="98" y="67"/>
                  </a:cubicBezTo>
                  <a:cubicBezTo>
                    <a:pt x="98" y="67"/>
                    <a:pt x="98" y="67"/>
                    <a:pt x="98" y="67"/>
                  </a:cubicBezTo>
                  <a:cubicBezTo>
                    <a:pt x="98" y="67"/>
                    <a:pt x="98" y="67"/>
                    <a:pt x="98" y="67"/>
                  </a:cubicBezTo>
                  <a:cubicBezTo>
                    <a:pt x="98" y="67"/>
                    <a:pt x="98" y="67"/>
                    <a:pt x="98" y="67"/>
                  </a:cubicBezTo>
                  <a:cubicBezTo>
                    <a:pt x="98" y="68"/>
                    <a:pt x="98" y="68"/>
                    <a:pt x="98" y="68"/>
                  </a:cubicBezTo>
                  <a:cubicBezTo>
                    <a:pt x="98" y="68"/>
                    <a:pt x="98" y="68"/>
                    <a:pt x="98" y="68"/>
                  </a:cubicBezTo>
                  <a:cubicBezTo>
                    <a:pt x="98" y="68"/>
                    <a:pt x="98" y="68"/>
                    <a:pt x="98" y="68"/>
                  </a:cubicBezTo>
                  <a:cubicBezTo>
                    <a:pt x="98" y="68"/>
                    <a:pt x="98" y="68"/>
                    <a:pt x="98" y="68"/>
                  </a:cubicBezTo>
                  <a:cubicBezTo>
                    <a:pt x="98" y="68"/>
                    <a:pt x="98" y="68"/>
                    <a:pt x="98" y="68"/>
                  </a:cubicBezTo>
                  <a:cubicBezTo>
                    <a:pt x="98" y="68"/>
                    <a:pt x="98" y="68"/>
                    <a:pt x="98" y="68"/>
                  </a:cubicBezTo>
                  <a:cubicBezTo>
                    <a:pt x="98" y="68"/>
                    <a:pt x="98" y="68"/>
                    <a:pt x="98" y="68"/>
                  </a:cubicBezTo>
                  <a:cubicBezTo>
                    <a:pt x="98" y="69"/>
                    <a:pt x="98" y="69"/>
                    <a:pt x="98" y="69"/>
                  </a:cubicBezTo>
                  <a:cubicBezTo>
                    <a:pt x="98" y="69"/>
                    <a:pt x="98" y="69"/>
                    <a:pt x="98" y="69"/>
                  </a:cubicBezTo>
                  <a:cubicBezTo>
                    <a:pt x="98" y="69"/>
                    <a:pt x="98" y="69"/>
                    <a:pt x="98" y="69"/>
                  </a:cubicBezTo>
                  <a:cubicBezTo>
                    <a:pt x="98" y="69"/>
                    <a:pt x="98" y="69"/>
                    <a:pt x="98" y="69"/>
                  </a:cubicBezTo>
                  <a:cubicBezTo>
                    <a:pt x="98" y="69"/>
                    <a:pt x="98" y="69"/>
                    <a:pt x="98" y="69"/>
                  </a:cubicBezTo>
                  <a:cubicBezTo>
                    <a:pt x="98" y="69"/>
                    <a:pt x="98" y="69"/>
                    <a:pt x="98" y="69"/>
                  </a:cubicBezTo>
                  <a:cubicBezTo>
                    <a:pt x="98" y="69"/>
                    <a:pt x="98" y="69"/>
                    <a:pt x="98" y="69"/>
                  </a:cubicBezTo>
                  <a:cubicBezTo>
                    <a:pt x="98" y="70"/>
                    <a:pt x="98" y="70"/>
                    <a:pt x="98" y="70"/>
                  </a:cubicBezTo>
                  <a:cubicBezTo>
                    <a:pt x="98" y="70"/>
                    <a:pt x="98" y="70"/>
                    <a:pt x="98" y="70"/>
                  </a:cubicBezTo>
                  <a:cubicBezTo>
                    <a:pt x="98" y="70"/>
                    <a:pt x="98" y="70"/>
                    <a:pt x="98" y="70"/>
                  </a:cubicBezTo>
                  <a:cubicBezTo>
                    <a:pt x="98" y="70"/>
                    <a:pt x="98" y="70"/>
                    <a:pt x="98" y="70"/>
                  </a:cubicBezTo>
                  <a:cubicBezTo>
                    <a:pt x="98" y="70"/>
                    <a:pt x="98" y="70"/>
                    <a:pt x="98" y="70"/>
                  </a:cubicBezTo>
                  <a:cubicBezTo>
                    <a:pt x="98" y="70"/>
                    <a:pt x="98" y="70"/>
                    <a:pt x="98" y="70"/>
                  </a:cubicBezTo>
                  <a:cubicBezTo>
                    <a:pt x="98" y="70"/>
                    <a:pt x="98" y="70"/>
                    <a:pt x="98" y="70"/>
                  </a:cubicBezTo>
                  <a:cubicBezTo>
                    <a:pt x="98" y="71"/>
                    <a:pt x="98" y="71"/>
                    <a:pt x="98" y="71"/>
                  </a:cubicBezTo>
                  <a:cubicBezTo>
                    <a:pt x="98" y="71"/>
                    <a:pt x="98" y="71"/>
                    <a:pt x="98" y="71"/>
                  </a:cubicBezTo>
                  <a:cubicBezTo>
                    <a:pt x="98" y="71"/>
                    <a:pt x="98" y="71"/>
                    <a:pt x="98" y="71"/>
                  </a:cubicBezTo>
                  <a:cubicBezTo>
                    <a:pt x="98" y="71"/>
                    <a:pt x="98" y="71"/>
                    <a:pt x="98" y="71"/>
                  </a:cubicBezTo>
                  <a:cubicBezTo>
                    <a:pt x="98" y="71"/>
                    <a:pt x="98" y="71"/>
                    <a:pt x="98" y="71"/>
                  </a:cubicBezTo>
                  <a:cubicBezTo>
                    <a:pt x="98" y="71"/>
                    <a:pt x="98" y="71"/>
                    <a:pt x="98" y="71"/>
                  </a:cubicBezTo>
                  <a:cubicBezTo>
                    <a:pt x="98" y="71"/>
                    <a:pt x="98" y="71"/>
                    <a:pt x="98" y="71"/>
                  </a:cubicBezTo>
                  <a:cubicBezTo>
                    <a:pt x="98" y="72"/>
                    <a:pt x="98" y="72"/>
                    <a:pt x="98" y="72"/>
                  </a:cubicBezTo>
                  <a:cubicBezTo>
                    <a:pt x="98" y="72"/>
                    <a:pt x="98" y="72"/>
                    <a:pt x="98" y="72"/>
                  </a:cubicBezTo>
                  <a:cubicBezTo>
                    <a:pt x="98" y="72"/>
                    <a:pt x="98" y="72"/>
                    <a:pt x="98" y="72"/>
                  </a:cubicBezTo>
                  <a:cubicBezTo>
                    <a:pt x="98" y="72"/>
                    <a:pt x="98" y="72"/>
                    <a:pt x="98" y="72"/>
                  </a:cubicBezTo>
                  <a:cubicBezTo>
                    <a:pt x="98" y="72"/>
                    <a:pt x="98" y="72"/>
                    <a:pt x="98" y="72"/>
                  </a:cubicBezTo>
                  <a:cubicBezTo>
                    <a:pt x="98" y="72"/>
                    <a:pt x="98" y="72"/>
                    <a:pt x="98" y="72"/>
                  </a:cubicBezTo>
                  <a:cubicBezTo>
                    <a:pt x="98" y="72"/>
                    <a:pt x="98" y="72"/>
                    <a:pt x="98" y="72"/>
                  </a:cubicBezTo>
                  <a:cubicBezTo>
                    <a:pt x="98" y="73"/>
                    <a:pt x="98" y="73"/>
                    <a:pt x="98" y="73"/>
                  </a:cubicBezTo>
                  <a:cubicBezTo>
                    <a:pt x="98" y="73"/>
                    <a:pt x="98" y="73"/>
                    <a:pt x="98" y="73"/>
                  </a:cubicBezTo>
                  <a:cubicBezTo>
                    <a:pt x="98" y="73"/>
                    <a:pt x="98" y="73"/>
                    <a:pt x="98" y="73"/>
                  </a:cubicBezTo>
                  <a:cubicBezTo>
                    <a:pt x="98" y="73"/>
                    <a:pt x="98" y="73"/>
                    <a:pt x="98" y="73"/>
                  </a:cubicBezTo>
                  <a:cubicBezTo>
                    <a:pt x="98" y="73"/>
                    <a:pt x="98" y="73"/>
                    <a:pt x="98" y="73"/>
                  </a:cubicBezTo>
                  <a:cubicBezTo>
                    <a:pt x="98" y="73"/>
                    <a:pt x="98" y="73"/>
                    <a:pt x="98" y="73"/>
                  </a:cubicBezTo>
                  <a:cubicBezTo>
                    <a:pt x="98" y="73"/>
                    <a:pt x="98" y="73"/>
                    <a:pt x="98" y="73"/>
                  </a:cubicBezTo>
                  <a:cubicBezTo>
                    <a:pt x="98" y="74"/>
                    <a:pt x="98" y="74"/>
                    <a:pt x="98" y="74"/>
                  </a:cubicBezTo>
                  <a:cubicBezTo>
                    <a:pt x="98" y="74"/>
                    <a:pt x="98" y="74"/>
                    <a:pt x="98" y="74"/>
                  </a:cubicBezTo>
                  <a:cubicBezTo>
                    <a:pt x="98" y="74"/>
                    <a:pt x="98" y="74"/>
                    <a:pt x="98" y="74"/>
                  </a:cubicBezTo>
                  <a:cubicBezTo>
                    <a:pt x="98" y="74"/>
                    <a:pt x="98" y="74"/>
                    <a:pt x="98" y="74"/>
                  </a:cubicBezTo>
                  <a:cubicBezTo>
                    <a:pt x="98" y="74"/>
                    <a:pt x="98" y="74"/>
                    <a:pt x="98" y="74"/>
                  </a:cubicBezTo>
                  <a:cubicBezTo>
                    <a:pt x="98" y="74"/>
                    <a:pt x="98" y="74"/>
                    <a:pt x="98" y="74"/>
                  </a:cubicBezTo>
                  <a:cubicBezTo>
                    <a:pt x="98" y="74"/>
                    <a:pt x="98" y="74"/>
                    <a:pt x="98" y="74"/>
                  </a:cubicBezTo>
                  <a:cubicBezTo>
                    <a:pt x="98" y="74"/>
                    <a:pt x="98" y="74"/>
                    <a:pt x="98" y="74"/>
                  </a:cubicBezTo>
                  <a:cubicBezTo>
                    <a:pt x="98" y="75"/>
                    <a:pt x="98" y="75"/>
                    <a:pt x="98" y="75"/>
                  </a:cubicBezTo>
                  <a:cubicBezTo>
                    <a:pt x="98" y="75"/>
                    <a:pt x="98" y="75"/>
                    <a:pt x="98" y="75"/>
                  </a:cubicBezTo>
                  <a:cubicBezTo>
                    <a:pt x="98" y="75"/>
                    <a:pt x="98" y="75"/>
                    <a:pt x="98" y="75"/>
                  </a:cubicBezTo>
                  <a:cubicBezTo>
                    <a:pt x="98" y="75"/>
                    <a:pt x="98" y="75"/>
                    <a:pt x="98" y="75"/>
                  </a:cubicBezTo>
                  <a:cubicBezTo>
                    <a:pt x="98" y="75"/>
                    <a:pt x="98" y="75"/>
                    <a:pt x="98" y="75"/>
                  </a:cubicBezTo>
                  <a:cubicBezTo>
                    <a:pt x="98" y="75"/>
                    <a:pt x="98" y="75"/>
                    <a:pt x="98" y="75"/>
                  </a:cubicBezTo>
                  <a:cubicBezTo>
                    <a:pt x="98" y="75"/>
                    <a:pt x="98" y="75"/>
                    <a:pt x="98" y="75"/>
                  </a:cubicBezTo>
                  <a:cubicBezTo>
                    <a:pt x="98" y="76"/>
                    <a:pt x="98" y="76"/>
                    <a:pt x="98" y="76"/>
                  </a:cubicBezTo>
                  <a:cubicBezTo>
                    <a:pt x="98" y="76"/>
                    <a:pt x="98" y="76"/>
                    <a:pt x="98" y="76"/>
                  </a:cubicBezTo>
                  <a:cubicBezTo>
                    <a:pt x="98" y="76"/>
                    <a:pt x="98" y="76"/>
                    <a:pt x="98" y="76"/>
                  </a:cubicBezTo>
                  <a:cubicBezTo>
                    <a:pt x="98" y="76"/>
                    <a:pt x="98" y="76"/>
                    <a:pt x="98" y="76"/>
                  </a:cubicBezTo>
                  <a:cubicBezTo>
                    <a:pt x="98" y="76"/>
                    <a:pt x="98" y="76"/>
                    <a:pt x="98" y="76"/>
                  </a:cubicBezTo>
                  <a:cubicBezTo>
                    <a:pt x="98" y="76"/>
                    <a:pt x="98" y="76"/>
                    <a:pt x="98" y="76"/>
                  </a:cubicBezTo>
                  <a:cubicBezTo>
                    <a:pt x="98" y="76"/>
                    <a:pt x="98" y="76"/>
                    <a:pt x="98" y="76"/>
                  </a:cubicBezTo>
                  <a:cubicBezTo>
                    <a:pt x="98" y="77"/>
                    <a:pt x="98" y="77"/>
                    <a:pt x="98" y="77"/>
                  </a:cubicBezTo>
                  <a:cubicBezTo>
                    <a:pt x="98" y="77"/>
                    <a:pt x="98" y="77"/>
                    <a:pt x="98" y="77"/>
                  </a:cubicBezTo>
                  <a:cubicBezTo>
                    <a:pt x="98" y="77"/>
                    <a:pt x="98" y="77"/>
                    <a:pt x="98" y="77"/>
                  </a:cubicBezTo>
                  <a:cubicBezTo>
                    <a:pt x="98" y="77"/>
                    <a:pt x="98" y="77"/>
                    <a:pt x="98" y="77"/>
                  </a:cubicBezTo>
                  <a:cubicBezTo>
                    <a:pt x="98" y="77"/>
                    <a:pt x="98" y="77"/>
                    <a:pt x="98" y="77"/>
                  </a:cubicBezTo>
                  <a:cubicBezTo>
                    <a:pt x="98" y="77"/>
                    <a:pt x="98" y="77"/>
                    <a:pt x="98" y="77"/>
                  </a:cubicBezTo>
                  <a:cubicBezTo>
                    <a:pt x="98" y="77"/>
                    <a:pt x="98" y="77"/>
                    <a:pt x="98" y="77"/>
                  </a:cubicBezTo>
                  <a:cubicBezTo>
                    <a:pt x="98" y="78"/>
                    <a:pt x="98" y="78"/>
                    <a:pt x="98" y="78"/>
                  </a:cubicBezTo>
                  <a:cubicBezTo>
                    <a:pt x="98" y="78"/>
                    <a:pt x="98" y="78"/>
                    <a:pt x="98" y="78"/>
                  </a:cubicBezTo>
                  <a:cubicBezTo>
                    <a:pt x="98" y="78"/>
                    <a:pt x="98" y="78"/>
                    <a:pt x="98" y="78"/>
                  </a:cubicBezTo>
                  <a:cubicBezTo>
                    <a:pt x="98" y="78"/>
                    <a:pt x="98" y="78"/>
                    <a:pt x="98" y="78"/>
                  </a:cubicBezTo>
                  <a:cubicBezTo>
                    <a:pt x="98" y="78"/>
                    <a:pt x="98" y="78"/>
                    <a:pt x="98" y="78"/>
                  </a:cubicBezTo>
                  <a:cubicBezTo>
                    <a:pt x="98" y="78"/>
                    <a:pt x="98" y="78"/>
                    <a:pt x="98" y="78"/>
                  </a:cubicBezTo>
                  <a:cubicBezTo>
                    <a:pt x="98" y="78"/>
                    <a:pt x="98" y="78"/>
                    <a:pt x="98" y="78"/>
                  </a:cubicBezTo>
                  <a:cubicBezTo>
                    <a:pt x="98" y="81"/>
                    <a:pt x="99" y="83"/>
                    <a:pt x="100" y="86"/>
                  </a:cubicBezTo>
                  <a:cubicBezTo>
                    <a:pt x="100" y="86"/>
                    <a:pt x="101" y="86"/>
                    <a:pt x="101" y="87"/>
                  </a:cubicBezTo>
                  <a:cubicBezTo>
                    <a:pt x="87" y="95"/>
                    <a:pt x="87" y="95"/>
                    <a:pt x="87" y="95"/>
                  </a:cubicBezTo>
                  <a:cubicBezTo>
                    <a:pt x="82" y="91"/>
                    <a:pt x="77" y="86"/>
                    <a:pt x="73" y="81"/>
                  </a:cubicBezTo>
                  <a:cubicBezTo>
                    <a:pt x="69" y="76"/>
                    <a:pt x="65" y="72"/>
                    <a:pt x="61" y="67"/>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9"/>
                    <a:pt x="0" y="99"/>
                    <a:pt x="0" y="99"/>
                  </a:cubicBezTo>
                  <a:cubicBezTo>
                    <a:pt x="0" y="99"/>
                    <a:pt x="0" y="99"/>
                    <a:pt x="0" y="99"/>
                  </a:cubicBezTo>
                  <a:cubicBezTo>
                    <a:pt x="0" y="99"/>
                    <a:pt x="0" y="99"/>
                    <a:pt x="0" y="99"/>
                  </a:cubicBezTo>
                  <a:cubicBezTo>
                    <a:pt x="0" y="99"/>
                    <a:pt x="0" y="99"/>
                    <a:pt x="0" y="99"/>
                  </a:cubicBezTo>
                  <a:cubicBezTo>
                    <a:pt x="0" y="99"/>
                    <a:pt x="0" y="99"/>
                    <a:pt x="0" y="99"/>
                  </a:cubicBezTo>
                  <a:cubicBezTo>
                    <a:pt x="0" y="99"/>
                    <a:pt x="0" y="99"/>
                    <a:pt x="0" y="99"/>
                  </a:cubicBezTo>
                  <a:cubicBezTo>
                    <a:pt x="0" y="99"/>
                    <a:pt x="0" y="99"/>
                    <a:pt x="0" y="99"/>
                  </a:cubicBezTo>
                  <a:cubicBezTo>
                    <a:pt x="0" y="99"/>
                    <a:pt x="0" y="99"/>
                    <a:pt x="0" y="99"/>
                  </a:cubicBezTo>
                  <a:cubicBezTo>
                    <a:pt x="0" y="99"/>
                    <a:pt x="0" y="99"/>
                    <a:pt x="0" y="99"/>
                  </a:cubicBezTo>
                  <a:cubicBezTo>
                    <a:pt x="0" y="99"/>
                    <a:pt x="0" y="99"/>
                    <a:pt x="0" y="99"/>
                  </a:cubicBezTo>
                  <a:cubicBezTo>
                    <a:pt x="0" y="99"/>
                    <a:pt x="0" y="99"/>
                    <a:pt x="0" y="99"/>
                  </a:cubicBezTo>
                  <a:cubicBezTo>
                    <a:pt x="0" y="99"/>
                    <a:pt x="0" y="99"/>
                    <a:pt x="0" y="99"/>
                  </a:cubicBezTo>
                  <a:cubicBezTo>
                    <a:pt x="0" y="99"/>
                    <a:pt x="0" y="99"/>
                    <a:pt x="0" y="99"/>
                  </a:cubicBezTo>
                  <a:cubicBezTo>
                    <a:pt x="0" y="99"/>
                    <a:pt x="0" y="99"/>
                    <a:pt x="0" y="99"/>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1"/>
                    <a:pt x="0" y="101"/>
                    <a:pt x="0" y="101"/>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2"/>
                    <a:pt x="0" y="102"/>
                    <a:pt x="0" y="102"/>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3"/>
                    <a:pt x="0" y="103"/>
                    <a:pt x="0" y="103"/>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4"/>
                    <a:pt x="0" y="104"/>
                    <a:pt x="0" y="104"/>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6"/>
                    <a:pt x="0" y="106"/>
                    <a:pt x="0" y="106"/>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8"/>
                    <a:pt x="0" y="108"/>
                    <a:pt x="0" y="108"/>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09"/>
                    <a:pt x="0" y="109"/>
                    <a:pt x="0" y="109"/>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6" y="123"/>
                    <a:pt x="11" y="129"/>
                    <a:pt x="17" y="135"/>
                  </a:cubicBezTo>
                  <a:cubicBezTo>
                    <a:pt x="15" y="137"/>
                    <a:pt x="15" y="137"/>
                    <a:pt x="15" y="137"/>
                  </a:cubicBezTo>
                  <a:cubicBezTo>
                    <a:pt x="15" y="137"/>
                    <a:pt x="15" y="137"/>
                    <a:pt x="15" y="137"/>
                  </a:cubicBezTo>
                  <a:cubicBezTo>
                    <a:pt x="15" y="137"/>
                    <a:pt x="15" y="137"/>
                    <a:pt x="15" y="137"/>
                  </a:cubicBezTo>
                  <a:cubicBezTo>
                    <a:pt x="15" y="137"/>
                    <a:pt x="15" y="137"/>
                    <a:pt x="15" y="137"/>
                  </a:cubicBezTo>
                  <a:cubicBezTo>
                    <a:pt x="15" y="137"/>
                    <a:pt x="15" y="137"/>
                    <a:pt x="15" y="137"/>
                  </a:cubicBezTo>
                  <a:cubicBezTo>
                    <a:pt x="15" y="137"/>
                    <a:pt x="15" y="137"/>
                    <a:pt x="15" y="137"/>
                  </a:cubicBezTo>
                  <a:cubicBezTo>
                    <a:pt x="15" y="137"/>
                    <a:pt x="15" y="137"/>
                    <a:pt x="15" y="137"/>
                  </a:cubicBezTo>
                  <a:cubicBezTo>
                    <a:pt x="15" y="137"/>
                    <a:pt x="15" y="137"/>
                    <a:pt x="15" y="137"/>
                  </a:cubicBezTo>
                  <a:cubicBezTo>
                    <a:pt x="15" y="137"/>
                    <a:pt x="15" y="137"/>
                    <a:pt x="15" y="137"/>
                  </a:cubicBezTo>
                  <a:cubicBezTo>
                    <a:pt x="15" y="137"/>
                    <a:pt x="15" y="137"/>
                    <a:pt x="15" y="137"/>
                  </a:cubicBezTo>
                  <a:cubicBezTo>
                    <a:pt x="15" y="137"/>
                    <a:pt x="15" y="137"/>
                    <a:pt x="15" y="137"/>
                  </a:cubicBezTo>
                  <a:cubicBezTo>
                    <a:pt x="15" y="137"/>
                    <a:pt x="15" y="137"/>
                    <a:pt x="15" y="137"/>
                  </a:cubicBezTo>
                  <a:cubicBezTo>
                    <a:pt x="15" y="138"/>
                    <a:pt x="15" y="138"/>
                    <a:pt x="15" y="138"/>
                  </a:cubicBezTo>
                  <a:cubicBezTo>
                    <a:pt x="15" y="138"/>
                    <a:pt x="15" y="138"/>
                    <a:pt x="15" y="138"/>
                  </a:cubicBezTo>
                  <a:cubicBezTo>
                    <a:pt x="15" y="138"/>
                    <a:pt x="15" y="138"/>
                    <a:pt x="15" y="138"/>
                  </a:cubicBezTo>
                  <a:cubicBezTo>
                    <a:pt x="15" y="138"/>
                    <a:pt x="15" y="138"/>
                    <a:pt x="15" y="138"/>
                  </a:cubicBezTo>
                  <a:cubicBezTo>
                    <a:pt x="15" y="138"/>
                    <a:pt x="15" y="138"/>
                    <a:pt x="15" y="138"/>
                  </a:cubicBezTo>
                  <a:cubicBezTo>
                    <a:pt x="15" y="138"/>
                    <a:pt x="15" y="138"/>
                    <a:pt x="15" y="138"/>
                  </a:cubicBezTo>
                  <a:cubicBezTo>
                    <a:pt x="15" y="138"/>
                    <a:pt x="15" y="138"/>
                    <a:pt x="15" y="138"/>
                  </a:cubicBezTo>
                  <a:cubicBezTo>
                    <a:pt x="15" y="138"/>
                    <a:pt x="15" y="138"/>
                    <a:pt x="15" y="138"/>
                  </a:cubicBezTo>
                  <a:cubicBezTo>
                    <a:pt x="15" y="138"/>
                    <a:pt x="15" y="138"/>
                    <a:pt x="15" y="138"/>
                  </a:cubicBezTo>
                  <a:cubicBezTo>
                    <a:pt x="15" y="138"/>
                    <a:pt x="15" y="138"/>
                    <a:pt x="15" y="138"/>
                  </a:cubicBezTo>
                  <a:cubicBezTo>
                    <a:pt x="15" y="138"/>
                    <a:pt x="15" y="138"/>
                    <a:pt x="15" y="138"/>
                  </a:cubicBezTo>
                  <a:cubicBezTo>
                    <a:pt x="15" y="138"/>
                    <a:pt x="15" y="138"/>
                    <a:pt x="15" y="138"/>
                  </a:cubicBezTo>
                  <a:cubicBezTo>
                    <a:pt x="15" y="138"/>
                    <a:pt x="15" y="138"/>
                    <a:pt x="15" y="138"/>
                  </a:cubicBezTo>
                  <a:cubicBezTo>
                    <a:pt x="15" y="138"/>
                    <a:pt x="15" y="138"/>
                    <a:pt x="15" y="138"/>
                  </a:cubicBezTo>
                  <a:cubicBezTo>
                    <a:pt x="15" y="139"/>
                    <a:pt x="15" y="139"/>
                    <a:pt x="15" y="139"/>
                  </a:cubicBezTo>
                  <a:cubicBezTo>
                    <a:pt x="15" y="139"/>
                    <a:pt x="15" y="139"/>
                    <a:pt x="15" y="139"/>
                  </a:cubicBezTo>
                  <a:cubicBezTo>
                    <a:pt x="15" y="139"/>
                    <a:pt x="15" y="139"/>
                    <a:pt x="15" y="139"/>
                  </a:cubicBezTo>
                  <a:cubicBezTo>
                    <a:pt x="15" y="139"/>
                    <a:pt x="15" y="139"/>
                    <a:pt x="15" y="139"/>
                  </a:cubicBezTo>
                  <a:cubicBezTo>
                    <a:pt x="15" y="139"/>
                    <a:pt x="15" y="139"/>
                    <a:pt x="15" y="139"/>
                  </a:cubicBezTo>
                  <a:cubicBezTo>
                    <a:pt x="15" y="139"/>
                    <a:pt x="15" y="139"/>
                    <a:pt x="15" y="139"/>
                  </a:cubicBezTo>
                  <a:cubicBezTo>
                    <a:pt x="15" y="139"/>
                    <a:pt x="15" y="139"/>
                    <a:pt x="15" y="139"/>
                  </a:cubicBezTo>
                  <a:cubicBezTo>
                    <a:pt x="15" y="139"/>
                    <a:pt x="15" y="139"/>
                    <a:pt x="15" y="139"/>
                  </a:cubicBezTo>
                  <a:cubicBezTo>
                    <a:pt x="15" y="139"/>
                    <a:pt x="15" y="139"/>
                    <a:pt x="15" y="139"/>
                  </a:cubicBezTo>
                  <a:cubicBezTo>
                    <a:pt x="15" y="139"/>
                    <a:pt x="15" y="139"/>
                    <a:pt x="15" y="139"/>
                  </a:cubicBezTo>
                  <a:cubicBezTo>
                    <a:pt x="15" y="139"/>
                    <a:pt x="15" y="139"/>
                    <a:pt x="15" y="139"/>
                  </a:cubicBezTo>
                  <a:cubicBezTo>
                    <a:pt x="15" y="139"/>
                    <a:pt x="15" y="139"/>
                    <a:pt x="15" y="139"/>
                  </a:cubicBezTo>
                  <a:cubicBezTo>
                    <a:pt x="15" y="139"/>
                    <a:pt x="15" y="139"/>
                    <a:pt x="15" y="139"/>
                  </a:cubicBezTo>
                  <a:cubicBezTo>
                    <a:pt x="15" y="139"/>
                    <a:pt x="15" y="139"/>
                    <a:pt x="15" y="139"/>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0"/>
                    <a:pt x="15" y="140"/>
                    <a:pt x="15" y="140"/>
                  </a:cubicBezTo>
                  <a:cubicBezTo>
                    <a:pt x="15" y="141"/>
                    <a:pt x="15" y="141"/>
                    <a:pt x="15" y="141"/>
                  </a:cubicBezTo>
                  <a:cubicBezTo>
                    <a:pt x="15" y="141"/>
                    <a:pt x="15" y="141"/>
                    <a:pt x="15" y="141"/>
                  </a:cubicBezTo>
                  <a:cubicBezTo>
                    <a:pt x="15" y="141"/>
                    <a:pt x="15" y="141"/>
                    <a:pt x="15" y="141"/>
                  </a:cubicBezTo>
                  <a:cubicBezTo>
                    <a:pt x="15" y="141"/>
                    <a:pt x="15" y="141"/>
                    <a:pt x="15" y="141"/>
                  </a:cubicBezTo>
                  <a:cubicBezTo>
                    <a:pt x="15" y="141"/>
                    <a:pt x="15" y="141"/>
                    <a:pt x="15" y="141"/>
                  </a:cubicBezTo>
                  <a:cubicBezTo>
                    <a:pt x="15" y="141"/>
                    <a:pt x="15" y="141"/>
                    <a:pt x="15" y="141"/>
                  </a:cubicBezTo>
                  <a:cubicBezTo>
                    <a:pt x="15" y="141"/>
                    <a:pt x="15" y="141"/>
                    <a:pt x="15" y="141"/>
                  </a:cubicBezTo>
                  <a:cubicBezTo>
                    <a:pt x="15" y="141"/>
                    <a:pt x="15" y="141"/>
                    <a:pt x="15" y="141"/>
                  </a:cubicBezTo>
                  <a:cubicBezTo>
                    <a:pt x="15" y="141"/>
                    <a:pt x="15" y="141"/>
                    <a:pt x="15" y="141"/>
                  </a:cubicBezTo>
                  <a:cubicBezTo>
                    <a:pt x="15" y="141"/>
                    <a:pt x="15" y="141"/>
                    <a:pt x="15" y="141"/>
                  </a:cubicBezTo>
                  <a:cubicBezTo>
                    <a:pt x="15" y="141"/>
                    <a:pt x="15" y="141"/>
                    <a:pt x="15" y="141"/>
                  </a:cubicBezTo>
                  <a:cubicBezTo>
                    <a:pt x="15" y="141"/>
                    <a:pt x="15" y="141"/>
                    <a:pt x="15" y="141"/>
                  </a:cubicBezTo>
                  <a:cubicBezTo>
                    <a:pt x="15" y="141"/>
                    <a:pt x="15" y="141"/>
                    <a:pt x="15" y="141"/>
                  </a:cubicBezTo>
                  <a:cubicBezTo>
                    <a:pt x="15" y="141"/>
                    <a:pt x="15" y="141"/>
                    <a:pt x="15" y="141"/>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3"/>
                    <a:pt x="15" y="143"/>
                    <a:pt x="15" y="143"/>
                  </a:cubicBezTo>
                  <a:cubicBezTo>
                    <a:pt x="15" y="143"/>
                    <a:pt x="15" y="143"/>
                    <a:pt x="15" y="143"/>
                  </a:cubicBezTo>
                  <a:cubicBezTo>
                    <a:pt x="15" y="143"/>
                    <a:pt x="15" y="143"/>
                    <a:pt x="15" y="143"/>
                  </a:cubicBezTo>
                  <a:cubicBezTo>
                    <a:pt x="15" y="143"/>
                    <a:pt x="15" y="143"/>
                    <a:pt x="15" y="143"/>
                  </a:cubicBezTo>
                  <a:cubicBezTo>
                    <a:pt x="15" y="143"/>
                    <a:pt x="15" y="143"/>
                    <a:pt x="15" y="143"/>
                  </a:cubicBezTo>
                  <a:cubicBezTo>
                    <a:pt x="15" y="143"/>
                    <a:pt x="15" y="143"/>
                    <a:pt x="15" y="143"/>
                  </a:cubicBezTo>
                  <a:cubicBezTo>
                    <a:pt x="15" y="143"/>
                    <a:pt x="15" y="143"/>
                    <a:pt x="15" y="143"/>
                  </a:cubicBezTo>
                  <a:cubicBezTo>
                    <a:pt x="15" y="143"/>
                    <a:pt x="15" y="143"/>
                    <a:pt x="15" y="143"/>
                  </a:cubicBezTo>
                  <a:cubicBezTo>
                    <a:pt x="15" y="143"/>
                    <a:pt x="15" y="143"/>
                    <a:pt x="15" y="143"/>
                  </a:cubicBezTo>
                  <a:cubicBezTo>
                    <a:pt x="15" y="143"/>
                    <a:pt x="15" y="143"/>
                    <a:pt x="15" y="143"/>
                  </a:cubicBezTo>
                  <a:cubicBezTo>
                    <a:pt x="15" y="143"/>
                    <a:pt x="15" y="143"/>
                    <a:pt x="15" y="143"/>
                  </a:cubicBezTo>
                  <a:cubicBezTo>
                    <a:pt x="15" y="143"/>
                    <a:pt x="15" y="143"/>
                    <a:pt x="15" y="143"/>
                  </a:cubicBezTo>
                  <a:cubicBezTo>
                    <a:pt x="15" y="143"/>
                    <a:pt x="15" y="143"/>
                    <a:pt x="15" y="143"/>
                  </a:cubicBezTo>
                  <a:cubicBezTo>
                    <a:pt x="15" y="143"/>
                    <a:pt x="15" y="143"/>
                    <a:pt x="15" y="143"/>
                  </a:cubicBezTo>
                  <a:cubicBezTo>
                    <a:pt x="15" y="144"/>
                    <a:pt x="15" y="144"/>
                    <a:pt x="15" y="144"/>
                  </a:cubicBezTo>
                  <a:cubicBezTo>
                    <a:pt x="15" y="144"/>
                    <a:pt x="15" y="144"/>
                    <a:pt x="15" y="144"/>
                  </a:cubicBezTo>
                  <a:cubicBezTo>
                    <a:pt x="15" y="144"/>
                    <a:pt x="15" y="144"/>
                    <a:pt x="15" y="144"/>
                  </a:cubicBezTo>
                  <a:cubicBezTo>
                    <a:pt x="15" y="144"/>
                    <a:pt x="15" y="144"/>
                    <a:pt x="15" y="144"/>
                  </a:cubicBezTo>
                  <a:cubicBezTo>
                    <a:pt x="15" y="144"/>
                    <a:pt x="15" y="144"/>
                    <a:pt x="15" y="144"/>
                  </a:cubicBezTo>
                  <a:cubicBezTo>
                    <a:pt x="15" y="144"/>
                    <a:pt x="15" y="144"/>
                    <a:pt x="15" y="144"/>
                  </a:cubicBezTo>
                  <a:cubicBezTo>
                    <a:pt x="15" y="144"/>
                    <a:pt x="15" y="144"/>
                    <a:pt x="15" y="144"/>
                  </a:cubicBezTo>
                  <a:cubicBezTo>
                    <a:pt x="15" y="144"/>
                    <a:pt x="15" y="144"/>
                    <a:pt x="15" y="144"/>
                  </a:cubicBezTo>
                  <a:cubicBezTo>
                    <a:pt x="15" y="144"/>
                    <a:pt x="15" y="144"/>
                    <a:pt x="15" y="144"/>
                  </a:cubicBezTo>
                  <a:cubicBezTo>
                    <a:pt x="15" y="144"/>
                    <a:pt x="15" y="144"/>
                    <a:pt x="15" y="144"/>
                  </a:cubicBezTo>
                  <a:cubicBezTo>
                    <a:pt x="15" y="144"/>
                    <a:pt x="15" y="144"/>
                    <a:pt x="15" y="144"/>
                  </a:cubicBezTo>
                  <a:cubicBezTo>
                    <a:pt x="15" y="144"/>
                    <a:pt x="15" y="144"/>
                    <a:pt x="15" y="144"/>
                  </a:cubicBezTo>
                  <a:cubicBezTo>
                    <a:pt x="15" y="144"/>
                    <a:pt x="15" y="144"/>
                    <a:pt x="15" y="144"/>
                  </a:cubicBezTo>
                  <a:cubicBezTo>
                    <a:pt x="15" y="144"/>
                    <a:pt x="15" y="144"/>
                    <a:pt x="15" y="144"/>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5"/>
                    <a:pt x="15" y="145"/>
                    <a:pt x="15" y="145"/>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5" y="147"/>
                    <a:pt x="15" y="147"/>
                    <a:pt x="15" y="147"/>
                  </a:cubicBezTo>
                  <a:cubicBezTo>
                    <a:pt x="15" y="147"/>
                    <a:pt x="15" y="147"/>
                    <a:pt x="15" y="147"/>
                  </a:cubicBezTo>
                  <a:cubicBezTo>
                    <a:pt x="15" y="147"/>
                    <a:pt x="15" y="147"/>
                    <a:pt x="15" y="147"/>
                  </a:cubicBezTo>
                  <a:cubicBezTo>
                    <a:pt x="15" y="147"/>
                    <a:pt x="15" y="147"/>
                    <a:pt x="15" y="147"/>
                  </a:cubicBezTo>
                  <a:cubicBezTo>
                    <a:pt x="15" y="147"/>
                    <a:pt x="15" y="147"/>
                    <a:pt x="15" y="147"/>
                  </a:cubicBezTo>
                  <a:cubicBezTo>
                    <a:pt x="15" y="147"/>
                    <a:pt x="15" y="147"/>
                    <a:pt x="15" y="147"/>
                  </a:cubicBezTo>
                  <a:cubicBezTo>
                    <a:pt x="15" y="147"/>
                    <a:pt x="15" y="147"/>
                    <a:pt x="15" y="147"/>
                  </a:cubicBezTo>
                  <a:cubicBezTo>
                    <a:pt x="15" y="147"/>
                    <a:pt x="15" y="147"/>
                    <a:pt x="15" y="147"/>
                  </a:cubicBezTo>
                  <a:cubicBezTo>
                    <a:pt x="15" y="147"/>
                    <a:pt x="15" y="147"/>
                    <a:pt x="15" y="147"/>
                  </a:cubicBezTo>
                  <a:cubicBezTo>
                    <a:pt x="15" y="147"/>
                    <a:pt x="15" y="147"/>
                    <a:pt x="15" y="147"/>
                  </a:cubicBezTo>
                  <a:cubicBezTo>
                    <a:pt x="15" y="147"/>
                    <a:pt x="15" y="147"/>
                    <a:pt x="15" y="147"/>
                  </a:cubicBezTo>
                  <a:cubicBezTo>
                    <a:pt x="15" y="147"/>
                    <a:pt x="15" y="147"/>
                    <a:pt x="15" y="147"/>
                  </a:cubicBezTo>
                  <a:cubicBezTo>
                    <a:pt x="15" y="147"/>
                    <a:pt x="15" y="147"/>
                    <a:pt x="15" y="147"/>
                  </a:cubicBezTo>
                  <a:cubicBezTo>
                    <a:pt x="15" y="147"/>
                    <a:pt x="15" y="147"/>
                    <a:pt x="15" y="147"/>
                  </a:cubicBezTo>
                  <a:cubicBezTo>
                    <a:pt x="15" y="148"/>
                    <a:pt x="15" y="148"/>
                    <a:pt x="15" y="148"/>
                  </a:cubicBezTo>
                  <a:cubicBezTo>
                    <a:pt x="15" y="148"/>
                    <a:pt x="15" y="148"/>
                    <a:pt x="15" y="148"/>
                  </a:cubicBezTo>
                  <a:cubicBezTo>
                    <a:pt x="15" y="148"/>
                    <a:pt x="15" y="148"/>
                    <a:pt x="15" y="148"/>
                  </a:cubicBezTo>
                  <a:cubicBezTo>
                    <a:pt x="15" y="148"/>
                    <a:pt x="15" y="148"/>
                    <a:pt x="15" y="148"/>
                  </a:cubicBezTo>
                  <a:cubicBezTo>
                    <a:pt x="15" y="148"/>
                    <a:pt x="15" y="148"/>
                    <a:pt x="15" y="148"/>
                  </a:cubicBezTo>
                  <a:cubicBezTo>
                    <a:pt x="15" y="148"/>
                    <a:pt x="15" y="148"/>
                    <a:pt x="15" y="148"/>
                  </a:cubicBezTo>
                  <a:cubicBezTo>
                    <a:pt x="15" y="148"/>
                    <a:pt x="15" y="148"/>
                    <a:pt x="15" y="148"/>
                  </a:cubicBezTo>
                  <a:cubicBezTo>
                    <a:pt x="15" y="148"/>
                    <a:pt x="15" y="148"/>
                    <a:pt x="15" y="148"/>
                  </a:cubicBezTo>
                  <a:cubicBezTo>
                    <a:pt x="15" y="148"/>
                    <a:pt x="15" y="148"/>
                    <a:pt x="15" y="148"/>
                  </a:cubicBezTo>
                  <a:cubicBezTo>
                    <a:pt x="15" y="148"/>
                    <a:pt x="15" y="148"/>
                    <a:pt x="15" y="148"/>
                  </a:cubicBezTo>
                  <a:cubicBezTo>
                    <a:pt x="15" y="148"/>
                    <a:pt x="15" y="148"/>
                    <a:pt x="15" y="148"/>
                  </a:cubicBezTo>
                  <a:cubicBezTo>
                    <a:pt x="15" y="148"/>
                    <a:pt x="15" y="148"/>
                    <a:pt x="15" y="148"/>
                  </a:cubicBezTo>
                  <a:cubicBezTo>
                    <a:pt x="15" y="148"/>
                    <a:pt x="15" y="148"/>
                    <a:pt x="15" y="148"/>
                  </a:cubicBezTo>
                  <a:cubicBezTo>
                    <a:pt x="15" y="148"/>
                    <a:pt x="15" y="148"/>
                    <a:pt x="15" y="148"/>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50"/>
                    <a:pt x="15" y="150"/>
                    <a:pt x="15" y="150"/>
                  </a:cubicBezTo>
                  <a:cubicBezTo>
                    <a:pt x="15" y="150"/>
                    <a:pt x="15" y="150"/>
                    <a:pt x="15" y="150"/>
                  </a:cubicBezTo>
                  <a:cubicBezTo>
                    <a:pt x="15" y="150"/>
                    <a:pt x="15" y="150"/>
                    <a:pt x="15" y="150"/>
                  </a:cubicBezTo>
                  <a:cubicBezTo>
                    <a:pt x="15" y="150"/>
                    <a:pt x="15" y="150"/>
                    <a:pt x="15" y="150"/>
                  </a:cubicBezTo>
                  <a:cubicBezTo>
                    <a:pt x="15" y="150"/>
                    <a:pt x="15" y="150"/>
                    <a:pt x="15" y="150"/>
                  </a:cubicBezTo>
                  <a:cubicBezTo>
                    <a:pt x="15" y="150"/>
                    <a:pt x="15" y="150"/>
                    <a:pt x="15" y="150"/>
                  </a:cubicBezTo>
                  <a:cubicBezTo>
                    <a:pt x="15" y="150"/>
                    <a:pt x="15" y="150"/>
                    <a:pt x="15" y="150"/>
                  </a:cubicBezTo>
                  <a:cubicBezTo>
                    <a:pt x="15" y="150"/>
                    <a:pt x="15" y="150"/>
                    <a:pt x="15" y="150"/>
                  </a:cubicBezTo>
                  <a:cubicBezTo>
                    <a:pt x="15" y="150"/>
                    <a:pt x="15" y="150"/>
                    <a:pt x="15" y="150"/>
                  </a:cubicBezTo>
                  <a:cubicBezTo>
                    <a:pt x="15" y="150"/>
                    <a:pt x="15" y="150"/>
                    <a:pt x="15" y="150"/>
                  </a:cubicBezTo>
                  <a:cubicBezTo>
                    <a:pt x="15" y="150"/>
                    <a:pt x="15" y="150"/>
                    <a:pt x="15" y="150"/>
                  </a:cubicBezTo>
                  <a:cubicBezTo>
                    <a:pt x="15" y="150"/>
                    <a:pt x="15" y="150"/>
                    <a:pt x="15" y="150"/>
                  </a:cubicBezTo>
                  <a:cubicBezTo>
                    <a:pt x="15" y="150"/>
                    <a:pt x="15" y="150"/>
                    <a:pt x="15" y="150"/>
                  </a:cubicBezTo>
                  <a:cubicBezTo>
                    <a:pt x="15" y="150"/>
                    <a:pt x="15" y="150"/>
                    <a:pt x="15" y="150"/>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1"/>
                    <a:pt x="15" y="151"/>
                    <a:pt x="15" y="151"/>
                  </a:cubicBezTo>
                  <a:cubicBezTo>
                    <a:pt x="15" y="152"/>
                    <a:pt x="15" y="152"/>
                    <a:pt x="15" y="152"/>
                  </a:cubicBezTo>
                  <a:cubicBezTo>
                    <a:pt x="15" y="152"/>
                    <a:pt x="15" y="152"/>
                    <a:pt x="15" y="152"/>
                  </a:cubicBezTo>
                  <a:cubicBezTo>
                    <a:pt x="15" y="152"/>
                    <a:pt x="15" y="152"/>
                    <a:pt x="15" y="152"/>
                  </a:cubicBezTo>
                  <a:cubicBezTo>
                    <a:pt x="15" y="152"/>
                    <a:pt x="15" y="152"/>
                    <a:pt x="15" y="152"/>
                  </a:cubicBezTo>
                  <a:cubicBezTo>
                    <a:pt x="15" y="152"/>
                    <a:pt x="15" y="152"/>
                    <a:pt x="15" y="152"/>
                  </a:cubicBezTo>
                  <a:cubicBezTo>
                    <a:pt x="15" y="152"/>
                    <a:pt x="15" y="152"/>
                    <a:pt x="15" y="152"/>
                  </a:cubicBezTo>
                  <a:cubicBezTo>
                    <a:pt x="15" y="152"/>
                    <a:pt x="15" y="152"/>
                    <a:pt x="15" y="152"/>
                  </a:cubicBezTo>
                  <a:cubicBezTo>
                    <a:pt x="15" y="152"/>
                    <a:pt x="15" y="152"/>
                    <a:pt x="15" y="152"/>
                  </a:cubicBezTo>
                  <a:cubicBezTo>
                    <a:pt x="15" y="152"/>
                    <a:pt x="15" y="152"/>
                    <a:pt x="15" y="152"/>
                  </a:cubicBezTo>
                  <a:cubicBezTo>
                    <a:pt x="15" y="152"/>
                    <a:pt x="15" y="152"/>
                    <a:pt x="15" y="152"/>
                  </a:cubicBezTo>
                  <a:cubicBezTo>
                    <a:pt x="15" y="152"/>
                    <a:pt x="15" y="152"/>
                    <a:pt x="15" y="152"/>
                  </a:cubicBezTo>
                  <a:cubicBezTo>
                    <a:pt x="15" y="152"/>
                    <a:pt x="15" y="152"/>
                    <a:pt x="15" y="152"/>
                  </a:cubicBezTo>
                  <a:cubicBezTo>
                    <a:pt x="15" y="152"/>
                    <a:pt x="15" y="152"/>
                    <a:pt x="15" y="152"/>
                  </a:cubicBezTo>
                  <a:cubicBezTo>
                    <a:pt x="15" y="152"/>
                    <a:pt x="15" y="152"/>
                    <a:pt x="15" y="152"/>
                  </a:cubicBezTo>
                  <a:cubicBezTo>
                    <a:pt x="15" y="153"/>
                    <a:pt x="15" y="153"/>
                    <a:pt x="15" y="153"/>
                  </a:cubicBezTo>
                  <a:cubicBezTo>
                    <a:pt x="15" y="153"/>
                    <a:pt x="15" y="153"/>
                    <a:pt x="15" y="153"/>
                  </a:cubicBezTo>
                  <a:cubicBezTo>
                    <a:pt x="15" y="153"/>
                    <a:pt x="15" y="153"/>
                    <a:pt x="15" y="153"/>
                  </a:cubicBezTo>
                  <a:cubicBezTo>
                    <a:pt x="15" y="153"/>
                    <a:pt x="15" y="153"/>
                    <a:pt x="15" y="153"/>
                  </a:cubicBezTo>
                  <a:cubicBezTo>
                    <a:pt x="15" y="153"/>
                    <a:pt x="15" y="153"/>
                    <a:pt x="15" y="153"/>
                  </a:cubicBezTo>
                  <a:cubicBezTo>
                    <a:pt x="15" y="153"/>
                    <a:pt x="15" y="153"/>
                    <a:pt x="15" y="153"/>
                  </a:cubicBezTo>
                  <a:cubicBezTo>
                    <a:pt x="15" y="153"/>
                    <a:pt x="15" y="153"/>
                    <a:pt x="15" y="153"/>
                  </a:cubicBezTo>
                  <a:cubicBezTo>
                    <a:pt x="15" y="153"/>
                    <a:pt x="15" y="153"/>
                    <a:pt x="15" y="153"/>
                  </a:cubicBezTo>
                  <a:cubicBezTo>
                    <a:pt x="15" y="153"/>
                    <a:pt x="15" y="153"/>
                    <a:pt x="15" y="153"/>
                  </a:cubicBezTo>
                  <a:cubicBezTo>
                    <a:pt x="15" y="153"/>
                    <a:pt x="15" y="153"/>
                    <a:pt x="15" y="153"/>
                  </a:cubicBezTo>
                  <a:cubicBezTo>
                    <a:pt x="15" y="153"/>
                    <a:pt x="15" y="153"/>
                    <a:pt x="15" y="153"/>
                  </a:cubicBezTo>
                  <a:cubicBezTo>
                    <a:pt x="15" y="153"/>
                    <a:pt x="15" y="153"/>
                    <a:pt x="15" y="153"/>
                  </a:cubicBezTo>
                  <a:cubicBezTo>
                    <a:pt x="15" y="153"/>
                    <a:pt x="15" y="153"/>
                    <a:pt x="15" y="153"/>
                  </a:cubicBezTo>
                  <a:cubicBezTo>
                    <a:pt x="15" y="153"/>
                    <a:pt x="15" y="153"/>
                    <a:pt x="15" y="153"/>
                  </a:cubicBezTo>
                  <a:cubicBezTo>
                    <a:pt x="15" y="154"/>
                    <a:pt x="15" y="154"/>
                    <a:pt x="15" y="154"/>
                  </a:cubicBezTo>
                  <a:cubicBezTo>
                    <a:pt x="15" y="154"/>
                    <a:pt x="15" y="154"/>
                    <a:pt x="15" y="154"/>
                  </a:cubicBezTo>
                  <a:cubicBezTo>
                    <a:pt x="15" y="154"/>
                    <a:pt x="15" y="154"/>
                    <a:pt x="15" y="154"/>
                  </a:cubicBezTo>
                  <a:cubicBezTo>
                    <a:pt x="15" y="154"/>
                    <a:pt x="15" y="154"/>
                    <a:pt x="15" y="154"/>
                  </a:cubicBezTo>
                  <a:cubicBezTo>
                    <a:pt x="15" y="154"/>
                    <a:pt x="15" y="154"/>
                    <a:pt x="15" y="154"/>
                  </a:cubicBezTo>
                  <a:cubicBezTo>
                    <a:pt x="15" y="154"/>
                    <a:pt x="15" y="154"/>
                    <a:pt x="15" y="154"/>
                  </a:cubicBezTo>
                  <a:cubicBezTo>
                    <a:pt x="15" y="154"/>
                    <a:pt x="15" y="154"/>
                    <a:pt x="15" y="154"/>
                  </a:cubicBezTo>
                  <a:cubicBezTo>
                    <a:pt x="15" y="154"/>
                    <a:pt x="15" y="154"/>
                    <a:pt x="15" y="154"/>
                  </a:cubicBezTo>
                  <a:cubicBezTo>
                    <a:pt x="15" y="154"/>
                    <a:pt x="15" y="154"/>
                    <a:pt x="15" y="154"/>
                  </a:cubicBezTo>
                  <a:cubicBezTo>
                    <a:pt x="15" y="154"/>
                    <a:pt x="15" y="154"/>
                    <a:pt x="15" y="154"/>
                  </a:cubicBezTo>
                  <a:cubicBezTo>
                    <a:pt x="15" y="154"/>
                    <a:pt x="15" y="154"/>
                    <a:pt x="15" y="154"/>
                  </a:cubicBezTo>
                  <a:cubicBezTo>
                    <a:pt x="15" y="154"/>
                    <a:pt x="15" y="154"/>
                    <a:pt x="15" y="154"/>
                  </a:cubicBezTo>
                  <a:cubicBezTo>
                    <a:pt x="15" y="154"/>
                    <a:pt x="15" y="154"/>
                    <a:pt x="15" y="154"/>
                  </a:cubicBezTo>
                  <a:cubicBezTo>
                    <a:pt x="15" y="154"/>
                    <a:pt x="15" y="154"/>
                    <a:pt x="15" y="154"/>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5"/>
                    <a:pt x="15" y="155"/>
                    <a:pt x="15" y="155"/>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7"/>
                    <a:pt x="15" y="157"/>
                    <a:pt x="15" y="157"/>
                  </a:cubicBezTo>
                  <a:cubicBezTo>
                    <a:pt x="15" y="158"/>
                    <a:pt x="15" y="158"/>
                    <a:pt x="15" y="158"/>
                  </a:cubicBezTo>
                  <a:cubicBezTo>
                    <a:pt x="15" y="158"/>
                    <a:pt x="15" y="158"/>
                    <a:pt x="15" y="158"/>
                  </a:cubicBezTo>
                  <a:cubicBezTo>
                    <a:pt x="15" y="158"/>
                    <a:pt x="15" y="158"/>
                    <a:pt x="15" y="158"/>
                  </a:cubicBezTo>
                  <a:cubicBezTo>
                    <a:pt x="15" y="158"/>
                    <a:pt x="15" y="158"/>
                    <a:pt x="15" y="158"/>
                  </a:cubicBezTo>
                  <a:cubicBezTo>
                    <a:pt x="15" y="158"/>
                    <a:pt x="15" y="158"/>
                    <a:pt x="15" y="158"/>
                  </a:cubicBezTo>
                  <a:cubicBezTo>
                    <a:pt x="15" y="158"/>
                    <a:pt x="15" y="158"/>
                    <a:pt x="15" y="158"/>
                  </a:cubicBezTo>
                  <a:cubicBezTo>
                    <a:pt x="15" y="158"/>
                    <a:pt x="15" y="158"/>
                    <a:pt x="15" y="158"/>
                  </a:cubicBezTo>
                  <a:cubicBezTo>
                    <a:pt x="15" y="158"/>
                    <a:pt x="15" y="158"/>
                    <a:pt x="15" y="158"/>
                  </a:cubicBezTo>
                  <a:cubicBezTo>
                    <a:pt x="15" y="158"/>
                    <a:pt x="15" y="158"/>
                    <a:pt x="15" y="158"/>
                  </a:cubicBezTo>
                  <a:cubicBezTo>
                    <a:pt x="15" y="158"/>
                    <a:pt x="15" y="158"/>
                    <a:pt x="15" y="158"/>
                  </a:cubicBezTo>
                  <a:cubicBezTo>
                    <a:pt x="15" y="158"/>
                    <a:pt x="15" y="158"/>
                    <a:pt x="15" y="158"/>
                  </a:cubicBezTo>
                  <a:cubicBezTo>
                    <a:pt x="15" y="158"/>
                    <a:pt x="15" y="158"/>
                    <a:pt x="15" y="158"/>
                  </a:cubicBezTo>
                  <a:cubicBezTo>
                    <a:pt x="15" y="158"/>
                    <a:pt x="15" y="158"/>
                    <a:pt x="15" y="158"/>
                  </a:cubicBezTo>
                  <a:cubicBezTo>
                    <a:pt x="15" y="158"/>
                    <a:pt x="15" y="158"/>
                    <a:pt x="15" y="158"/>
                  </a:cubicBezTo>
                  <a:cubicBezTo>
                    <a:pt x="15" y="159"/>
                    <a:pt x="15" y="159"/>
                    <a:pt x="15" y="159"/>
                  </a:cubicBezTo>
                  <a:cubicBezTo>
                    <a:pt x="15" y="159"/>
                    <a:pt x="15" y="159"/>
                    <a:pt x="15" y="159"/>
                  </a:cubicBezTo>
                  <a:cubicBezTo>
                    <a:pt x="15" y="159"/>
                    <a:pt x="15" y="159"/>
                    <a:pt x="15" y="159"/>
                  </a:cubicBezTo>
                  <a:cubicBezTo>
                    <a:pt x="15" y="159"/>
                    <a:pt x="15" y="159"/>
                    <a:pt x="15" y="159"/>
                  </a:cubicBezTo>
                  <a:cubicBezTo>
                    <a:pt x="15" y="159"/>
                    <a:pt x="15" y="159"/>
                    <a:pt x="15" y="159"/>
                  </a:cubicBezTo>
                  <a:cubicBezTo>
                    <a:pt x="15" y="159"/>
                    <a:pt x="15" y="159"/>
                    <a:pt x="15" y="159"/>
                  </a:cubicBezTo>
                  <a:cubicBezTo>
                    <a:pt x="15" y="159"/>
                    <a:pt x="15" y="159"/>
                    <a:pt x="15" y="159"/>
                  </a:cubicBezTo>
                  <a:cubicBezTo>
                    <a:pt x="15" y="159"/>
                    <a:pt x="15" y="159"/>
                    <a:pt x="15" y="159"/>
                  </a:cubicBezTo>
                  <a:cubicBezTo>
                    <a:pt x="15" y="159"/>
                    <a:pt x="15" y="159"/>
                    <a:pt x="15" y="159"/>
                  </a:cubicBezTo>
                  <a:cubicBezTo>
                    <a:pt x="15" y="159"/>
                    <a:pt x="15" y="159"/>
                    <a:pt x="15" y="159"/>
                  </a:cubicBezTo>
                  <a:cubicBezTo>
                    <a:pt x="15" y="159"/>
                    <a:pt x="15" y="159"/>
                    <a:pt x="15" y="159"/>
                  </a:cubicBezTo>
                  <a:cubicBezTo>
                    <a:pt x="15" y="159"/>
                    <a:pt x="15" y="159"/>
                    <a:pt x="15" y="159"/>
                  </a:cubicBezTo>
                  <a:cubicBezTo>
                    <a:pt x="15" y="159"/>
                    <a:pt x="15" y="159"/>
                    <a:pt x="15" y="159"/>
                  </a:cubicBezTo>
                  <a:cubicBezTo>
                    <a:pt x="15" y="159"/>
                    <a:pt x="15" y="159"/>
                    <a:pt x="15" y="159"/>
                  </a:cubicBezTo>
                  <a:cubicBezTo>
                    <a:pt x="15" y="160"/>
                    <a:pt x="15" y="160"/>
                    <a:pt x="15" y="160"/>
                  </a:cubicBezTo>
                  <a:cubicBezTo>
                    <a:pt x="15" y="160"/>
                    <a:pt x="15" y="160"/>
                    <a:pt x="15" y="160"/>
                  </a:cubicBezTo>
                  <a:cubicBezTo>
                    <a:pt x="15" y="160"/>
                    <a:pt x="15" y="160"/>
                    <a:pt x="15" y="160"/>
                  </a:cubicBezTo>
                  <a:cubicBezTo>
                    <a:pt x="15" y="160"/>
                    <a:pt x="15" y="160"/>
                    <a:pt x="15" y="160"/>
                  </a:cubicBezTo>
                  <a:cubicBezTo>
                    <a:pt x="15" y="160"/>
                    <a:pt x="15" y="160"/>
                    <a:pt x="15" y="160"/>
                  </a:cubicBezTo>
                  <a:cubicBezTo>
                    <a:pt x="15" y="160"/>
                    <a:pt x="15" y="160"/>
                    <a:pt x="15" y="160"/>
                  </a:cubicBezTo>
                  <a:cubicBezTo>
                    <a:pt x="15" y="160"/>
                    <a:pt x="15" y="160"/>
                    <a:pt x="15" y="160"/>
                  </a:cubicBezTo>
                  <a:cubicBezTo>
                    <a:pt x="15" y="160"/>
                    <a:pt x="15" y="160"/>
                    <a:pt x="15" y="160"/>
                  </a:cubicBezTo>
                  <a:cubicBezTo>
                    <a:pt x="15" y="160"/>
                    <a:pt x="15" y="160"/>
                    <a:pt x="15" y="160"/>
                  </a:cubicBezTo>
                  <a:cubicBezTo>
                    <a:pt x="15" y="160"/>
                    <a:pt x="15" y="160"/>
                    <a:pt x="15" y="160"/>
                  </a:cubicBezTo>
                  <a:cubicBezTo>
                    <a:pt x="15" y="160"/>
                    <a:pt x="15" y="160"/>
                    <a:pt x="15" y="160"/>
                  </a:cubicBezTo>
                  <a:cubicBezTo>
                    <a:pt x="15" y="160"/>
                    <a:pt x="15" y="160"/>
                    <a:pt x="15" y="160"/>
                  </a:cubicBezTo>
                  <a:cubicBezTo>
                    <a:pt x="15" y="160"/>
                    <a:pt x="15" y="160"/>
                    <a:pt x="15" y="160"/>
                  </a:cubicBezTo>
                  <a:cubicBezTo>
                    <a:pt x="15" y="160"/>
                    <a:pt x="15" y="160"/>
                    <a:pt x="15" y="160"/>
                  </a:cubicBezTo>
                  <a:cubicBezTo>
                    <a:pt x="15" y="161"/>
                    <a:pt x="15" y="161"/>
                    <a:pt x="15" y="161"/>
                  </a:cubicBezTo>
                  <a:cubicBezTo>
                    <a:pt x="15" y="161"/>
                    <a:pt x="15" y="161"/>
                    <a:pt x="15" y="161"/>
                  </a:cubicBezTo>
                  <a:cubicBezTo>
                    <a:pt x="15" y="161"/>
                    <a:pt x="15" y="161"/>
                    <a:pt x="15" y="161"/>
                  </a:cubicBezTo>
                  <a:cubicBezTo>
                    <a:pt x="15" y="161"/>
                    <a:pt x="15" y="161"/>
                    <a:pt x="15" y="161"/>
                  </a:cubicBezTo>
                  <a:cubicBezTo>
                    <a:pt x="15" y="161"/>
                    <a:pt x="15" y="161"/>
                    <a:pt x="15" y="161"/>
                  </a:cubicBezTo>
                  <a:cubicBezTo>
                    <a:pt x="15" y="161"/>
                    <a:pt x="15" y="161"/>
                    <a:pt x="15" y="161"/>
                  </a:cubicBezTo>
                  <a:cubicBezTo>
                    <a:pt x="15" y="161"/>
                    <a:pt x="15" y="161"/>
                    <a:pt x="15" y="161"/>
                  </a:cubicBezTo>
                  <a:cubicBezTo>
                    <a:pt x="15" y="161"/>
                    <a:pt x="15" y="161"/>
                    <a:pt x="15" y="161"/>
                  </a:cubicBezTo>
                  <a:cubicBezTo>
                    <a:pt x="15" y="161"/>
                    <a:pt x="15" y="161"/>
                    <a:pt x="15" y="161"/>
                  </a:cubicBezTo>
                  <a:cubicBezTo>
                    <a:pt x="15" y="161"/>
                    <a:pt x="15" y="161"/>
                    <a:pt x="15" y="161"/>
                  </a:cubicBezTo>
                  <a:cubicBezTo>
                    <a:pt x="15" y="161"/>
                    <a:pt x="15" y="161"/>
                    <a:pt x="15" y="161"/>
                  </a:cubicBezTo>
                  <a:cubicBezTo>
                    <a:pt x="15" y="161"/>
                    <a:pt x="15" y="161"/>
                    <a:pt x="15" y="161"/>
                  </a:cubicBezTo>
                  <a:cubicBezTo>
                    <a:pt x="15" y="161"/>
                    <a:pt x="15" y="161"/>
                    <a:pt x="15" y="161"/>
                  </a:cubicBezTo>
                  <a:cubicBezTo>
                    <a:pt x="15" y="161"/>
                    <a:pt x="15" y="161"/>
                    <a:pt x="15" y="161"/>
                  </a:cubicBezTo>
                  <a:cubicBezTo>
                    <a:pt x="15" y="162"/>
                    <a:pt x="15" y="162"/>
                    <a:pt x="15" y="162"/>
                  </a:cubicBezTo>
                  <a:cubicBezTo>
                    <a:pt x="15" y="162"/>
                    <a:pt x="15" y="162"/>
                    <a:pt x="15" y="162"/>
                  </a:cubicBezTo>
                  <a:cubicBezTo>
                    <a:pt x="15" y="162"/>
                    <a:pt x="15" y="162"/>
                    <a:pt x="15" y="162"/>
                  </a:cubicBezTo>
                  <a:cubicBezTo>
                    <a:pt x="15" y="162"/>
                    <a:pt x="15" y="162"/>
                    <a:pt x="15" y="162"/>
                  </a:cubicBezTo>
                  <a:cubicBezTo>
                    <a:pt x="15" y="162"/>
                    <a:pt x="15" y="162"/>
                    <a:pt x="15" y="162"/>
                  </a:cubicBezTo>
                  <a:cubicBezTo>
                    <a:pt x="15" y="162"/>
                    <a:pt x="15" y="162"/>
                    <a:pt x="15" y="162"/>
                  </a:cubicBezTo>
                  <a:cubicBezTo>
                    <a:pt x="15" y="162"/>
                    <a:pt x="15" y="162"/>
                    <a:pt x="15" y="162"/>
                  </a:cubicBezTo>
                  <a:cubicBezTo>
                    <a:pt x="15" y="162"/>
                    <a:pt x="15" y="162"/>
                    <a:pt x="15" y="162"/>
                  </a:cubicBezTo>
                  <a:cubicBezTo>
                    <a:pt x="15" y="162"/>
                    <a:pt x="15" y="162"/>
                    <a:pt x="15" y="162"/>
                  </a:cubicBezTo>
                  <a:cubicBezTo>
                    <a:pt x="15" y="162"/>
                    <a:pt x="15" y="162"/>
                    <a:pt x="15" y="162"/>
                  </a:cubicBezTo>
                  <a:cubicBezTo>
                    <a:pt x="15" y="162"/>
                    <a:pt x="15" y="162"/>
                    <a:pt x="15" y="162"/>
                  </a:cubicBezTo>
                  <a:cubicBezTo>
                    <a:pt x="15" y="162"/>
                    <a:pt x="15" y="162"/>
                    <a:pt x="15" y="162"/>
                  </a:cubicBezTo>
                  <a:cubicBezTo>
                    <a:pt x="15" y="162"/>
                    <a:pt x="15" y="162"/>
                    <a:pt x="15" y="162"/>
                  </a:cubicBezTo>
                  <a:cubicBezTo>
                    <a:pt x="15" y="162"/>
                    <a:pt x="15" y="162"/>
                    <a:pt x="15" y="162"/>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3"/>
                    <a:pt x="15" y="163"/>
                    <a:pt x="15" y="163"/>
                  </a:cubicBezTo>
                  <a:cubicBezTo>
                    <a:pt x="15" y="164"/>
                    <a:pt x="15" y="164"/>
                    <a:pt x="15" y="164"/>
                  </a:cubicBezTo>
                  <a:cubicBezTo>
                    <a:pt x="15" y="164"/>
                    <a:pt x="15" y="164"/>
                    <a:pt x="15" y="164"/>
                  </a:cubicBezTo>
                  <a:cubicBezTo>
                    <a:pt x="15" y="164"/>
                    <a:pt x="15" y="164"/>
                    <a:pt x="15" y="164"/>
                  </a:cubicBezTo>
                  <a:cubicBezTo>
                    <a:pt x="15" y="164"/>
                    <a:pt x="15" y="164"/>
                    <a:pt x="15" y="164"/>
                  </a:cubicBezTo>
                  <a:cubicBezTo>
                    <a:pt x="15" y="164"/>
                    <a:pt x="15" y="164"/>
                    <a:pt x="15" y="164"/>
                  </a:cubicBezTo>
                  <a:cubicBezTo>
                    <a:pt x="15" y="164"/>
                    <a:pt x="15" y="164"/>
                    <a:pt x="15" y="164"/>
                  </a:cubicBezTo>
                  <a:cubicBezTo>
                    <a:pt x="15" y="164"/>
                    <a:pt x="15" y="164"/>
                    <a:pt x="15" y="164"/>
                  </a:cubicBezTo>
                  <a:cubicBezTo>
                    <a:pt x="15" y="164"/>
                    <a:pt x="15" y="164"/>
                    <a:pt x="15" y="164"/>
                  </a:cubicBezTo>
                  <a:cubicBezTo>
                    <a:pt x="15" y="164"/>
                    <a:pt x="15" y="164"/>
                    <a:pt x="15" y="164"/>
                  </a:cubicBezTo>
                  <a:cubicBezTo>
                    <a:pt x="15" y="164"/>
                    <a:pt x="15" y="164"/>
                    <a:pt x="15" y="164"/>
                  </a:cubicBezTo>
                  <a:cubicBezTo>
                    <a:pt x="15" y="164"/>
                    <a:pt x="15" y="164"/>
                    <a:pt x="15" y="164"/>
                  </a:cubicBezTo>
                  <a:cubicBezTo>
                    <a:pt x="15" y="164"/>
                    <a:pt x="15" y="164"/>
                    <a:pt x="15" y="164"/>
                  </a:cubicBezTo>
                  <a:cubicBezTo>
                    <a:pt x="15" y="164"/>
                    <a:pt x="15" y="164"/>
                    <a:pt x="15" y="164"/>
                  </a:cubicBezTo>
                  <a:cubicBezTo>
                    <a:pt x="15" y="164"/>
                    <a:pt x="15" y="164"/>
                    <a:pt x="15" y="164"/>
                  </a:cubicBezTo>
                  <a:cubicBezTo>
                    <a:pt x="15" y="165"/>
                    <a:pt x="15" y="165"/>
                    <a:pt x="15" y="165"/>
                  </a:cubicBezTo>
                  <a:cubicBezTo>
                    <a:pt x="15" y="165"/>
                    <a:pt x="15" y="165"/>
                    <a:pt x="15" y="165"/>
                  </a:cubicBezTo>
                  <a:cubicBezTo>
                    <a:pt x="15" y="165"/>
                    <a:pt x="15" y="165"/>
                    <a:pt x="15" y="165"/>
                  </a:cubicBezTo>
                  <a:cubicBezTo>
                    <a:pt x="15" y="165"/>
                    <a:pt x="15" y="165"/>
                    <a:pt x="15" y="165"/>
                  </a:cubicBezTo>
                  <a:cubicBezTo>
                    <a:pt x="15" y="165"/>
                    <a:pt x="15" y="165"/>
                    <a:pt x="15" y="165"/>
                  </a:cubicBezTo>
                  <a:cubicBezTo>
                    <a:pt x="15" y="165"/>
                    <a:pt x="15" y="165"/>
                    <a:pt x="15" y="165"/>
                  </a:cubicBezTo>
                  <a:cubicBezTo>
                    <a:pt x="15" y="165"/>
                    <a:pt x="15" y="165"/>
                    <a:pt x="15" y="165"/>
                  </a:cubicBezTo>
                  <a:cubicBezTo>
                    <a:pt x="15" y="165"/>
                    <a:pt x="15" y="165"/>
                    <a:pt x="15" y="165"/>
                  </a:cubicBezTo>
                  <a:cubicBezTo>
                    <a:pt x="15" y="165"/>
                    <a:pt x="15" y="165"/>
                    <a:pt x="15" y="165"/>
                  </a:cubicBezTo>
                  <a:cubicBezTo>
                    <a:pt x="15" y="165"/>
                    <a:pt x="15" y="165"/>
                    <a:pt x="15" y="165"/>
                  </a:cubicBezTo>
                  <a:cubicBezTo>
                    <a:pt x="15" y="165"/>
                    <a:pt x="15" y="165"/>
                    <a:pt x="15" y="165"/>
                  </a:cubicBezTo>
                  <a:cubicBezTo>
                    <a:pt x="15" y="165"/>
                    <a:pt x="15" y="165"/>
                    <a:pt x="15" y="165"/>
                  </a:cubicBezTo>
                  <a:cubicBezTo>
                    <a:pt x="15" y="165"/>
                    <a:pt x="15" y="165"/>
                    <a:pt x="15" y="165"/>
                  </a:cubicBezTo>
                  <a:cubicBezTo>
                    <a:pt x="15" y="165"/>
                    <a:pt x="15" y="165"/>
                    <a:pt x="15" y="165"/>
                  </a:cubicBezTo>
                  <a:cubicBezTo>
                    <a:pt x="15" y="166"/>
                    <a:pt x="15" y="166"/>
                    <a:pt x="15" y="166"/>
                  </a:cubicBezTo>
                  <a:cubicBezTo>
                    <a:pt x="15" y="166"/>
                    <a:pt x="15" y="166"/>
                    <a:pt x="15" y="166"/>
                  </a:cubicBezTo>
                  <a:cubicBezTo>
                    <a:pt x="15" y="166"/>
                    <a:pt x="15" y="166"/>
                    <a:pt x="15" y="166"/>
                  </a:cubicBezTo>
                  <a:cubicBezTo>
                    <a:pt x="15" y="166"/>
                    <a:pt x="15" y="166"/>
                    <a:pt x="15" y="166"/>
                  </a:cubicBezTo>
                  <a:cubicBezTo>
                    <a:pt x="15" y="166"/>
                    <a:pt x="15" y="166"/>
                    <a:pt x="15" y="166"/>
                  </a:cubicBezTo>
                  <a:cubicBezTo>
                    <a:pt x="15" y="166"/>
                    <a:pt x="15" y="166"/>
                    <a:pt x="15" y="166"/>
                  </a:cubicBezTo>
                  <a:cubicBezTo>
                    <a:pt x="15" y="166"/>
                    <a:pt x="15" y="166"/>
                    <a:pt x="15" y="166"/>
                  </a:cubicBezTo>
                  <a:cubicBezTo>
                    <a:pt x="15" y="166"/>
                    <a:pt x="15" y="166"/>
                    <a:pt x="15" y="166"/>
                  </a:cubicBezTo>
                  <a:cubicBezTo>
                    <a:pt x="15" y="166"/>
                    <a:pt x="15" y="166"/>
                    <a:pt x="15" y="166"/>
                  </a:cubicBezTo>
                  <a:cubicBezTo>
                    <a:pt x="15" y="166"/>
                    <a:pt x="15" y="166"/>
                    <a:pt x="15" y="166"/>
                  </a:cubicBezTo>
                  <a:cubicBezTo>
                    <a:pt x="15" y="166"/>
                    <a:pt x="15" y="166"/>
                    <a:pt x="15" y="166"/>
                  </a:cubicBezTo>
                  <a:cubicBezTo>
                    <a:pt x="15" y="166"/>
                    <a:pt x="15" y="166"/>
                    <a:pt x="15" y="166"/>
                  </a:cubicBezTo>
                  <a:cubicBezTo>
                    <a:pt x="15" y="166"/>
                    <a:pt x="15" y="166"/>
                    <a:pt x="15" y="166"/>
                  </a:cubicBezTo>
                  <a:cubicBezTo>
                    <a:pt x="15" y="166"/>
                    <a:pt x="15" y="166"/>
                    <a:pt x="15" y="166"/>
                  </a:cubicBezTo>
                  <a:cubicBezTo>
                    <a:pt x="15" y="167"/>
                    <a:pt x="15" y="167"/>
                    <a:pt x="15" y="167"/>
                  </a:cubicBezTo>
                  <a:cubicBezTo>
                    <a:pt x="15" y="167"/>
                    <a:pt x="15" y="167"/>
                    <a:pt x="15" y="167"/>
                  </a:cubicBezTo>
                  <a:cubicBezTo>
                    <a:pt x="15" y="167"/>
                    <a:pt x="15" y="167"/>
                    <a:pt x="15" y="167"/>
                  </a:cubicBezTo>
                  <a:cubicBezTo>
                    <a:pt x="15" y="167"/>
                    <a:pt x="15" y="167"/>
                    <a:pt x="15" y="167"/>
                  </a:cubicBezTo>
                  <a:cubicBezTo>
                    <a:pt x="15" y="167"/>
                    <a:pt x="15" y="167"/>
                    <a:pt x="15" y="167"/>
                  </a:cubicBezTo>
                  <a:cubicBezTo>
                    <a:pt x="15" y="167"/>
                    <a:pt x="15" y="167"/>
                    <a:pt x="15" y="167"/>
                  </a:cubicBezTo>
                  <a:cubicBezTo>
                    <a:pt x="15" y="167"/>
                    <a:pt x="15" y="167"/>
                    <a:pt x="15" y="167"/>
                  </a:cubicBezTo>
                  <a:cubicBezTo>
                    <a:pt x="15" y="167"/>
                    <a:pt x="15" y="167"/>
                    <a:pt x="15" y="167"/>
                  </a:cubicBezTo>
                  <a:cubicBezTo>
                    <a:pt x="15" y="167"/>
                    <a:pt x="15" y="167"/>
                    <a:pt x="15" y="167"/>
                  </a:cubicBezTo>
                  <a:cubicBezTo>
                    <a:pt x="15" y="167"/>
                    <a:pt x="15" y="167"/>
                    <a:pt x="15" y="167"/>
                  </a:cubicBezTo>
                  <a:cubicBezTo>
                    <a:pt x="15" y="167"/>
                    <a:pt x="15" y="167"/>
                    <a:pt x="15" y="167"/>
                  </a:cubicBezTo>
                  <a:cubicBezTo>
                    <a:pt x="15" y="167"/>
                    <a:pt x="15" y="167"/>
                    <a:pt x="15" y="167"/>
                  </a:cubicBezTo>
                  <a:cubicBezTo>
                    <a:pt x="15" y="167"/>
                    <a:pt x="15" y="167"/>
                    <a:pt x="15" y="167"/>
                  </a:cubicBezTo>
                  <a:cubicBezTo>
                    <a:pt x="15" y="167"/>
                    <a:pt x="15" y="167"/>
                    <a:pt x="15" y="167"/>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8"/>
                    <a:pt x="15" y="168"/>
                    <a:pt x="15" y="168"/>
                  </a:cubicBezTo>
                  <a:cubicBezTo>
                    <a:pt x="15" y="169"/>
                    <a:pt x="15" y="169"/>
                    <a:pt x="15" y="169"/>
                  </a:cubicBezTo>
                  <a:cubicBezTo>
                    <a:pt x="15" y="169"/>
                    <a:pt x="15" y="169"/>
                    <a:pt x="15" y="169"/>
                  </a:cubicBezTo>
                  <a:cubicBezTo>
                    <a:pt x="15" y="169"/>
                    <a:pt x="15" y="169"/>
                    <a:pt x="15" y="169"/>
                  </a:cubicBezTo>
                  <a:cubicBezTo>
                    <a:pt x="15" y="169"/>
                    <a:pt x="15" y="169"/>
                    <a:pt x="15" y="169"/>
                  </a:cubicBezTo>
                  <a:cubicBezTo>
                    <a:pt x="15" y="169"/>
                    <a:pt x="15" y="169"/>
                    <a:pt x="15" y="169"/>
                  </a:cubicBezTo>
                  <a:cubicBezTo>
                    <a:pt x="15" y="169"/>
                    <a:pt x="15" y="169"/>
                    <a:pt x="15" y="169"/>
                  </a:cubicBezTo>
                  <a:cubicBezTo>
                    <a:pt x="15" y="169"/>
                    <a:pt x="15" y="169"/>
                    <a:pt x="15" y="169"/>
                  </a:cubicBezTo>
                  <a:cubicBezTo>
                    <a:pt x="15" y="169"/>
                    <a:pt x="15" y="169"/>
                    <a:pt x="15" y="169"/>
                  </a:cubicBezTo>
                  <a:cubicBezTo>
                    <a:pt x="15" y="169"/>
                    <a:pt x="15" y="169"/>
                    <a:pt x="15" y="169"/>
                  </a:cubicBezTo>
                  <a:cubicBezTo>
                    <a:pt x="15" y="169"/>
                    <a:pt x="15" y="169"/>
                    <a:pt x="15" y="169"/>
                  </a:cubicBezTo>
                  <a:cubicBezTo>
                    <a:pt x="15" y="169"/>
                    <a:pt x="15" y="169"/>
                    <a:pt x="15" y="169"/>
                  </a:cubicBezTo>
                  <a:cubicBezTo>
                    <a:pt x="15" y="169"/>
                    <a:pt x="15" y="169"/>
                    <a:pt x="15" y="169"/>
                  </a:cubicBezTo>
                  <a:cubicBezTo>
                    <a:pt x="15" y="169"/>
                    <a:pt x="15" y="169"/>
                    <a:pt x="15" y="169"/>
                  </a:cubicBezTo>
                  <a:cubicBezTo>
                    <a:pt x="15" y="169"/>
                    <a:pt x="15" y="169"/>
                    <a:pt x="15" y="169"/>
                  </a:cubicBezTo>
                  <a:cubicBezTo>
                    <a:pt x="15" y="170"/>
                    <a:pt x="15" y="170"/>
                    <a:pt x="15" y="170"/>
                  </a:cubicBezTo>
                  <a:cubicBezTo>
                    <a:pt x="15" y="170"/>
                    <a:pt x="15" y="170"/>
                    <a:pt x="15" y="170"/>
                  </a:cubicBezTo>
                  <a:cubicBezTo>
                    <a:pt x="15" y="170"/>
                    <a:pt x="15" y="170"/>
                    <a:pt x="15" y="170"/>
                  </a:cubicBezTo>
                  <a:cubicBezTo>
                    <a:pt x="15" y="170"/>
                    <a:pt x="15" y="170"/>
                    <a:pt x="15" y="170"/>
                  </a:cubicBezTo>
                  <a:cubicBezTo>
                    <a:pt x="15" y="170"/>
                    <a:pt x="15" y="170"/>
                    <a:pt x="15" y="170"/>
                  </a:cubicBezTo>
                  <a:cubicBezTo>
                    <a:pt x="15" y="170"/>
                    <a:pt x="15" y="170"/>
                    <a:pt x="15" y="170"/>
                  </a:cubicBezTo>
                  <a:cubicBezTo>
                    <a:pt x="15" y="170"/>
                    <a:pt x="15" y="170"/>
                    <a:pt x="15" y="170"/>
                  </a:cubicBezTo>
                  <a:cubicBezTo>
                    <a:pt x="15" y="170"/>
                    <a:pt x="15" y="170"/>
                    <a:pt x="15" y="170"/>
                  </a:cubicBezTo>
                  <a:cubicBezTo>
                    <a:pt x="15" y="170"/>
                    <a:pt x="15" y="170"/>
                    <a:pt x="15" y="170"/>
                  </a:cubicBezTo>
                  <a:cubicBezTo>
                    <a:pt x="15" y="170"/>
                    <a:pt x="15" y="170"/>
                    <a:pt x="15" y="170"/>
                  </a:cubicBezTo>
                  <a:cubicBezTo>
                    <a:pt x="15" y="170"/>
                    <a:pt x="15" y="170"/>
                    <a:pt x="15" y="170"/>
                  </a:cubicBezTo>
                  <a:cubicBezTo>
                    <a:pt x="15" y="170"/>
                    <a:pt x="15" y="170"/>
                    <a:pt x="15" y="170"/>
                  </a:cubicBezTo>
                  <a:cubicBezTo>
                    <a:pt x="15" y="170"/>
                    <a:pt x="15" y="170"/>
                    <a:pt x="15" y="170"/>
                  </a:cubicBezTo>
                  <a:cubicBezTo>
                    <a:pt x="15" y="170"/>
                    <a:pt x="15" y="170"/>
                    <a:pt x="15" y="170"/>
                  </a:cubicBezTo>
                  <a:cubicBezTo>
                    <a:pt x="15" y="171"/>
                    <a:pt x="15" y="171"/>
                    <a:pt x="15" y="171"/>
                  </a:cubicBezTo>
                  <a:cubicBezTo>
                    <a:pt x="15" y="171"/>
                    <a:pt x="15" y="171"/>
                    <a:pt x="15" y="171"/>
                  </a:cubicBezTo>
                  <a:cubicBezTo>
                    <a:pt x="15" y="171"/>
                    <a:pt x="15" y="171"/>
                    <a:pt x="15" y="171"/>
                  </a:cubicBezTo>
                  <a:cubicBezTo>
                    <a:pt x="15" y="171"/>
                    <a:pt x="15" y="171"/>
                    <a:pt x="15" y="171"/>
                  </a:cubicBezTo>
                  <a:cubicBezTo>
                    <a:pt x="15" y="171"/>
                    <a:pt x="15" y="171"/>
                    <a:pt x="15" y="171"/>
                  </a:cubicBezTo>
                  <a:cubicBezTo>
                    <a:pt x="15" y="171"/>
                    <a:pt x="15" y="171"/>
                    <a:pt x="15" y="171"/>
                  </a:cubicBezTo>
                  <a:cubicBezTo>
                    <a:pt x="15" y="171"/>
                    <a:pt x="15" y="171"/>
                    <a:pt x="15" y="171"/>
                  </a:cubicBezTo>
                  <a:cubicBezTo>
                    <a:pt x="15" y="171"/>
                    <a:pt x="15" y="171"/>
                    <a:pt x="15" y="171"/>
                  </a:cubicBezTo>
                  <a:cubicBezTo>
                    <a:pt x="15" y="171"/>
                    <a:pt x="15" y="171"/>
                    <a:pt x="15" y="171"/>
                  </a:cubicBezTo>
                  <a:cubicBezTo>
                    <a:pt x="15" y="171"/>
                    <a:pt x="15" y="171"/>
                    <a:pt x="15" y="171"/>
                  </a:cubicBezTo>
                  <a:cubicBezTo>
                    <a:pt x="15" y="171"/>
                    <a:pt x="15" y="171"/>
                    <a:pt x="15" y="171"/>
                  </a:cubicBezTo>
                  <a:cubicBezTo>
                    <a:pt x="15" y="171"/>
                    <a:pt x="15" y="171"/>
                    <a:pt x="15" y="171"/>
                  </a:cubicBezTo>
                  <a:cubicBezTo>
                    <a:pt x="15" y="171"/>
                    <a:pt x="15" y="171"/>
                    <a:pt x="15" y="171"/>
                  </a:cubicBezTo>
                  <a:cubicBezTo>
                    <a:pt x="15" y="171"/>
                    <a:pt x="15" y="171"/>
                    <a:pt x="15" y="171"/>
                  </a:cubicBezTo>
                  <a:cubicBezTo>
                    <a:pt x="15" y="172"/>
                    <a:pt x="15" y="172"/>
                    <a:pt x="15" y="172"/>
                  </a:cubicBezTo>
                  <a:cubicBezTo>
                    <a:pt x="15" y="172"/>
                    <a:pt x="15" y="172"/>
                    <a:pt x="15" y="172"/>
                  </a:cubicBezTo>
                  <a:cubicBezTo>
                    <a:pt x="15" y="172"/>
                    <a:pt x="15" y="172"/>
                    <a:pt x="15" y="172"/>
                  </a:cubicBezTo>
                  <a:cubicBezTo>
                    <a:pt x="15" y="172"/>
                    <a:pt x="15" y="172"/>
                    <a:pt x="15" y="172"/>
                  </a:cubicBezTo>
                  <a:cubicBezTo>
                    <a:pt x="15" y="172"/>
                    <a:pt x="15" y="172"/>
                    <a:pt x="15" y="172"/>
                  </a:cubicBezTo>
                  <a:cubicBezTo>
                    <a:pt x="15" y="172"/>
                    <a:pt x="15" y="172"/>
                    <a:pt x="15" y="172"/>
                  </a:cubicBezTo>
                  <a:cubicBezTo>
                    <a:pt x="15" y="172"/>
                    <a:pt x="15" y="172"/>
                    <a:pt x="15" y="172"/>
                  </a:cubicBezTo>
                  <a:cubicBezTo>
                    <a:pt x="15" y="172"/>
                    <a:pt x="15" y="172"/>
                    <a:pt x="15" y="172"/>
                  </a:cubicBezTo>
                  <a:cubicBezTo>
                    <a:pt x="15" y="172"/>
                    <a:pt x="15" y="172"/>
                    <a:pt x="15" y="172"/>
                  </a:cubicBezTo>
                  <a:cubicBezTo>
                    <a:pt x="15" y="172"/>
                    <a:pt x="15" y="172"/>
                    <a:pt x="15" y="172"/>
                  </a:cubicBezTo>
                  <a:cubicBezTo>
                    <a:pt x="15" y="172"/>
                    <a:pt x="15" y="172"/>
                    <a:pt x="15" y="172"/>
                  </a:cubicBezTo>
                  <a:cubicBezTo>
                    <a:pt x="15" y="172"/>
                    <a:pt x="15" y="172"/>
                    <a:pt x="15" y="172"/>
                  </a:cubicBezTo>
                  <a:cubicBezTo>
                    <a:pt x="15" y="172"/>
                    <a:pt x="15" y="172"/>
                    <a:pt x="15" y="172"/>
                  </a:cubicBezTo>
                  <a:cubicBezTo>
                    <a:pt x="15" y="172"/>
                    <a:pt x="15" y="172"/>
                    <a:pt x="15" y="172"/>
                  </a:cubicBezTo>
                  <a:cubicBezTo>
                    <a:pt x="15" y="173"/>
                    <a:pt x="15" y="173"/>
                    <a:pt x="15" y="173"/>
                  </a:cubicBezTo>
                  <a:cubicBezTo>
                    <a:pt x="15" y="173"/>
                    <a:pt x="15" y="173"/>
                    <a:pt x="15" y="173"/>
                  </a:cubicBezTo>
                  <a:cubicBezTo>
                    <a:pt x="15" y="173"/>
                    <a:pt x="15" y="173"/>
                    <a:pt x="15" y="173"/>
                  </a:cubicBezTo>
                  <a:cubicBezTo>
                    <a:pt x="38" y="186"/>
                    <a:pt x="38" y="186"/>
                    <a:pt x="38" y="186"/>
                  </a:cubicBezTo>
                  <a:cubicBezTo>
                    <a:pt x="64" y="171"/>
                    <a:pt x="64" y="171"/>
                    <a:pt x="64" y="171"/>
                  </a:cubicBezTo>
                  <a:cubicBezTo>
                    <a:pt x="69" y="173"/>
                    <a:pt x="74" y="176"/>
                    <a:pt x="80" y="178"/>
                  </a:cubicBezTo>
                  <a:cubicBezTo>
                    <a:pt x="86" y="180"/>
                    <a:pt x="92" y="181"/>
                    <a:pt x="98" y="183"/>
                  </a:cubicBezTo>
                  <a:cubicBezTo>
                    <a:pt x="104" y="184"/>
                    <a:pt x="111" y="185"/>
                    <a:pt x="117" y="185"/>
                  </a:cubicBezTo>
                  <a:cubicBezTo>
                    <a:pt x="124" y="186"/>
                    <a:pt x="131" y="185"/>
                    <a:pt x="137" y="184"/>
                  </a:cubicBezTo>
                  <a:cubicBezTo>
                    <a:pt x="146" y="183"/>
                    <a:pt x="154" y="182"/>
                    <a:pt x="162" y="179"/>
                  </a:cubicBezTo>
                  <a:cubicBezTo>
                    <a:pt x="170" y="177"/>
                    <a:pt x="177" y="174"/>
                    <a:pt x="183" y="170"/>
                  </a:cubicBezTo>
                  <a:cubicBezTo>
                    <a:pt x="192" y="165"/>
                    <a:pt x="197" y="160"/>
                    <a:pt x="200" y="155"/>
                  </a:cubicBezTo>
                  <a:cubicBezTo>
                    <a:pt x="202" y="150"/>
                    <a:pt x="203" y="146"/>
                    <a:pt x="203" y="142"/>
                  </a:cubicBezTo>
                  <a:cubicBezTo>
                    <a:pt x="203" y="142"/>
                    <a:pt x="203" y="142"/>
                    <a:pt x="203" y="142"/>
                  </a:cubicBezTo>
                  <a:cubicBezTo>
                    <a:pt x="203" y="141"/>
                    <a:pt x="203" y="141"/>
                    <a:pt x="203" y="141"/>
                  </a:cubicBezTo>
                  <a:cubicBezTo>
                    <a:pt x="203" y="141"/>
                    <a:pt x="203" y="141"/>
                    <a:pt x="203" y="141"/>
                  </a:cubicBezTo>
                  <a:cubicBezTo>
                    <a:pt x="203" y="141"/>
                    <a:pt x="203" y="141"/>
                    <a:pt x="203" y="141"/>
                  </a:cubicBezTo>
                  <a:cubicBezTo>
                    <a:pt x="203" y="141"/>
                    <a:pt x="203" y="141"/>
                    <a:pt x="203" y="141"/>
                  </a:cubicBezTo>
                  <a:cubicBezTo>
                    <a:pt x="203" y="141"/>
                    <a:pt x="203" y="141"/>
                    <a:pt x="203" y="141"/>
                  </a:cubicBezTo>
                  <a:cubicBezTo>
                    <a:pt x="203" y="141"/>
                    <a:pt x="203" y="141"/>
                    <a:pt x="203" y="141"/>
                  </a:cubicBezTo>
                  <a:cubicBezTo>
                    <a:pt x="203" y="141"/>
                    <a:pt x="203" y="141"/>
                    <a:pt x="203" y="141"/>
                  </a:cubicBezTo>
                  <a:cubicBezTo>
                    <a:pt x="203" y="141"/>
                    <a:pt x="203" y="141"/>
                    <a:pt x="203" y="141"/>
                  </a:cubicBezTo>
                  <a:cubicBezTo>
                    <a:pt x="203" y="140"/>
                    <a:pt x="203" y="140"/>
                    <a:pt x="203" y="140"/>
                  </a:cubicBezTo>
                  <a:cubicBezTo>
                    <a:pt x="203" y="140"/>
                    <a:pt x="203" y="140"/>
                    <a:pt x="203" y="140"/>
                  </a:cubicBezTo>
                  <a:cubicBezTo>
                    <a:pt x="203" y="140"/>
                    <a:pt x="203" y="140"/>
                    <a:pt x="203" y="140"/>
                  </a:cubicBezTo>
                  <a:cubicBezTo>
                    <a:pt x="203" y="140"/>
                    <a:pt x="203" y="140"/>
                    <a:pt x="203" y="140"/>
                  </a:cubicBezTo>
                  <a:cubicBezTo>
                    <a:pt x="203" y="140"/>
                    <a:pt x="203" y="140"/>
                    <a:pt x="203" y="140"/>
                  </a:cubicBezTo>
                  <a:cubicBezTo>
                    <a:pt x="203" y="140"/>
                    <a:pt x="203" y="140"/>
                    <a:pt x="203" y="140"/>
                  </a:cubicBezTo>
                  <a:cubicBezTo>
                    <a:pt x="203" y="140"/>
                    <a:pt x="203" y="140"/>
                    <a:pt x="203" y="140"/>
                  </a:cubicBezTo>
                  <a:cubicBezTo>
                    <a:pt x="203" y="139"/>
                    <a:pt x="203" y="139"/>
                    <a:pt x="203" y="139"/>
                  </a:cubicBezTo>
                  <a:cubicBezTo>
                    <a:pt x="203" y="139"/>
                    <a:pt x="203" y="139"/>
                    <a:pt x="203" y="139"/>
                  </a:cubicBezTo>
                  <a:cubicBezTo>
                    <a:pt x="203" y="139"/>
                    <a:pt x="203" y="139"/>
                    <a:pt x="203" y="139"/>
                  </a:cubicBezTo>
                  <a:cubicBezTo>
                    <a:pt x="203" y="139"/>
                    <a:pt x="203" y="139"/>
                    <a:pt x="203" y="139"/>
                  </a:cubicBezTo>
                  <a:cubicBezTo>
                    <a:pt x="203" y="139"/>
                    <a:pt x="203" y="139"/>
                    <a:pt x="203" y="139"/>
                  </a:cubicBezTo>
                  <a:cubicBezTo>
                    <a:pt x="203" y="139"/>
                    <a:pt x="203" y="139"/>
                    <a:pt x="203" y="139"/>
                  </a:cubicBezTo>
                  <a:cubicBezTo>
                    <a:pt x="203" y="139"/>
                    <a:pt x="203" y="139"/>
                    <a:pt x="203" y="139"/>
                  </a:cubicBezTo>
                  <a:cubicBezTo>
                    <a:pt x="203" y="138"/>
                    <a:pt x="203" y="138"/>
                    <a:pt x="203" y="138"/>
                  </a:cubicBezTo>
                  <a:cubicBezTo>
                    <a:pt x="203" y="138"/>
                    <a:pt x="203" y="138"/>
                    <a:pt x="203" y="138"/>
                  </a:cubicBezTo>
                  <a:cubicBezTo>
                    <a:pt x="203" y="138"/>
                    <a:pt x="203" y="138"/>
                    <a:pt x="203" y="138"/>
                  </a:cubicBezTo>
                  <a:cubicBezTo>
                    <a:pt x="203" y="138"/>
                    <a:pt x="203" y="138"/>
                    <a:pt x="203" y="138"/>
                  </a:cubicBezTo>
                  <a:cubicBezTo>
                    <a:pt x="203" y="138"/>
                    <a:pt x="203" y="138"/>
                    <a:pt x="203" y="138"/>
                  </a:cubicBezTo>
                  <a:cubicBezTo>
                    <a:pt x="203" y="138"/>
                    <a:pt x="203" y="138"/>
                    <a:pt x="203" y="138"/>
                  </a:cubicBezTo>
                  <a:cubicBezTo>
                    <a:pt x="203" y="138"/>
                    <a:pt x="203" y="138"/>
                    <a:pt x="203" y="138"/>
                  </a:cubicBezTo>
                  <a:cubicBezTo>
                    <a:pt x="203" y="137"/>
                    <a:pt x="203" y="137"/>
                    <a:pt x="203" y="137"/>
                  </a:cubicBezTo>
                  <a:cubicBezTo>
                    <a:pt x="203" y="137"/>
                    <a:pt x="203" y="137"/>
                    <a:pt x="203" y="137"/>
                  </a:cubicBezTo>
                  <a:cubicBezTo>
                    <a:pt x="203" y="137"/>
                    <a:pt x="203" y="137"/>
                    <a:pt x="203" y="137"/>
                  </a:cubicBezTo>
                  <a:cubicBezTo>
                    <a:pt x="203" y="137"/>
                    <a:pt x="203" y="137"/>
                    <a:pt x="203" y="137"/>
                  </a:cubicBezTo>
                  <a:cubicBezTo>
                    <a:pt x="203" y="137"/>
                    <a:pt x="203" y="137"/>
                    <a:pt x="203" y="137"/>
                  </a:cubicBezTo>
                  <a:cubicBezTo>
                    <a:pt x="203" y="137"/>
                    <a:pt x="203" y="137"/>
                    <a:pt x="203" y="137"/>
                  </a:cubicBezTo>
                  <a:cubicBezTo>
                    <a:pt x="203" y="137"/>
                    <a:pt x="203" y="137"/>
                    <a:pt x="203" y="137"/>
                  </a:cubicBezTo>
                  <a:cubicBezTo>
                    <a:pt x="203" y="136"/>
                    <a:pt x="203" y="136"/>
                    <a:pt x="203" y="136"/>
                  </a:cubicBezTo>
                  <a:cubicBezTo>
                    <a:pt x="203" y="136"/>
                    <a:pt x="203" y="136"/>
                    <a:pt x="203" y="136"/>
                  </a:cubicBezTo>
                  <a:cubicBezTo>
                    <a:pt x="203" y="136"/>
                    <a:pt x="203" y="136"/>
                    <a:pt x="203" y="136"/>
                  </a:cubicBezTo>
                  <a:cubicBezTo>
                    <a:pt x="203" y="136"/>
                    <a:pt x="203" y="136"/>
                    <a:pt x="203" y="136"/>
                  </a:cubicBezTo>
                  <a:cubicBezTo>
                    <a:pt x="203" y="136"/>
                    <a:pt x="203" y="136"/>
                    <a:pt x="203" y="136"/>
                  </a:cubicBezTo>
                  <a:cubicBezTo>
                    <a:pt x="203" y="136"/>
                    <a:pt x="203" y="136"/>
                    <a:pt x="203" y="136"/>
                  </a:cubicBezTo>
                  <a:cubicBezTo>
                    <a:pt x="203" y="136"/>
                    <a:pt x="203" y="136"/>
                    <a:pt x="203" y="136"/>
                  </a:cubicBezTo>
                  <a:cubicBezTo>
                    <a:pt x="203" y="135"/>
                    <a:pt x="203" y="135"/>
                    <a:pt x="203" y="135"/>
                  </a:cubicBezTo>
                  <a:cubicBezTo>
                    <a:pt x="203" y="135"/>
                    <a:pt x="203" y="135"/>
                    <a:pt x="203" y="135"/>
                  </a:cubicBezTo>
                  <a:cubicBezTo>
                    <a:pt x="203" y="135"/>
                    <a:pt x="203" y="135"/>
                    <a:pt x="203" y="135"/>
                  </a:cubicBezTo>
                  <a:cubicBezTo>
                    <a:pt x="203" y="135"/>
                    <a:pt x="203" y="135"/>
                    <a:pt x="203" y="135"/>
                  </a:cubicBezTo>
                  <a:cubicBezTo>
                    <a:pt x="203" y="135"/>
                    <a:pt x="203" y="135"/>
                    <a:pt x="203" y="135"/>
                  </a:cubicBezTo>
                  <a:cubicBezTo>
                    <a:pt x="203" y="135"/>
                    <a:pt x="203" y="135"/>
                    <a:pt x="203" y="135"/>
                  </a:cubicBezTo>
                  <a:cubicBezTo>
                    <a:pt x="203" y="135"/>
                    <a:pt x="203" y="135"/>
                    <a:pt x="203" y="135"/>
                  </a:cubicBezTo>
                  <a:cubicBezTo>
                    <a:pt x="203" y="134"/>
                    <a:pt x="203" y="134"/>
                    <a:pt x="203" y="134"/>
                  </a:cubicBezTo>
                  <a:cubicBezTo>
                    <a:pt x="203" y="134"/>
                    <a:pt x="203" y="134"/>
                    <a:pt x="203" y="134"/>
                  </a:cubicBezTo>
                  <a:cubicBezTo>
                    <a:pt x="203" y="134"/>
                    <a:pt x="203" y="134"/>
                    <a:pt x="203" y="134"/>
                  </a:cubicBezTo>
                  <a:cubicBezTo>
                    <a:pt x="203" y="134"/>
                    <a:pt x="203" y="134"/>
                    <a:pt x="203" y="134"/>
                  </a:cubicBezTo>
                  <a:cubicBezTo>
                    <a:pt x="203" y="134"/>
                    <a:pt x="203" y="134"/>
                    <a:pt x="203" y="134"/>
                  </a:cubicBezTo>
                  <a:cubicBezTo>
                    <a:pt x="203" y="134"/>
                    <a:pt x="203" y="134"/>
                    <a:pt x="203" y="134"/>
                  </a:cubicBezTo>
                  <a:cubicBezTo>
                    <a:pt x="203" y="134"/>
                    <a:pt x="203" y="134"/>
                    <a:pt x="203" y="134"/>
                  </a:cubicBezTo>
                  <a:cubicBezTo>
                    <a:pt x="203" y="133"/>
                    <a:pt x="203" y="133"/>
                    <a:pt x="203" y="133"/>
                  </a:cubicBezTo>
                  <a:cubicBezTo>
                    <a:pt x="203" y="133"/>
                    <a:pt x="203" y="133"/>
                    <a:pt x="203" y="133"/>
                  </a:cubicBezTo>
                  <a:cubicBezTo>
                    <a:pt x="203" y="133"/>
                    <a:pt x="203" y="133"/>
                    <a:pt x="203" y="133"/>
                  </a:cubicBezTo>
                  <a:cubicBezTo>
                    <a:pt x="203" y="133"/>
                    <a:pt x="203" y="133"/>
                    <a:pt x="203" y="133"/>
                  </a:cubicBezTo>
                  <a:cubicBezTo>
                    <a:pt x="203" y="133"/>
                    <a:pt x="203" y="133"/>
                    <a:pt x="203" y="133"/>
                  </a:cubicBezTo>
                  <a:cubicBezTo>
                    <a:pt x="203" y="133"/>
                    <a:pt x="203" y="133"/>
                    <a:pt x="203" y="133"/>
                  </a:cubicBezTo>
                  <a:cubicBezTo>
                    <a:pt x="203" y="133"/>
                    <a:pt x="203" y="133"/>
                    <a:pt x="203" y="133"/>
                  </a:cubicBezTo>
                  <a:cubicBezTo>
                    <a:pt x="203" y="132"/>
                    <a:pt x="203" y="132"/>
                    <a:pt x="203" y="132"/>
                  </a:cubicBezTo>
                  <a:cubicBezTo>
                    <a:pt x="203" y="132"/>
                    <a:pt x="203" y="132"/>
                    <a:pt x="203" y="132"/>
                  </a:cubicBezTo>
                  <a:cubicBezTo>
                    <a:pt x="203" y="132"/>
                    <a:pt x="203" y="132"/>
                    <a:pt x="203" y="132"/>
                  </a:cubicBezTo>
                  <a:cubicBezTo>
                    <a:pt x="203" y="132"/>
                    <a:pt x="203" y="132"/>
                    <a:pt x="203" y="132"/>
                  </a:cubicBezTo>
                  <a:cubicBezTo>
                    <a:pt x="203" y="132"/>
                    <a:pt x="203" y="132"/>
                    <a:pt x="203" y="132"/>
                  </a:cubicBezTo>
                  <a:cubicBezTo>
                    <a:pt x="203" y="132"/>
                    <a:pt x="203" y="132"/>
                    <a:pt x="203" y="132"/>
                  </a:cubicBezTo>
                  <a:cubicBezTo>
                    <a:pt x="203" y="132"/>
                    <a:pt x="203" y="132"/>
                    <a:pt x="203" y="132"/>
                  </a:cubicBezTo>
                  <a:cubicBezTo>
                    <a:pt x="203" y="131"/>
                    <a:pt x="203" y="131"/>
                    <a:pt x="203" y="131"/>
                  </a:cubicBezTo>
                  <a:cubicBezTo>
                    <a:pt x="203" y="131"/>
                    <a:pt x="203" y="131"/>
                    <a:pt x="203" y="131"/>
                  </a:cubicBezTo>
                  <a:cubicBezTo>
                    <a:pt x="203" y="131"/>
                    <a:pt x="203" y="131"/>
                    <a:pt x="203" y="131"/>
                  </a:cubicBezTo>
                  <a:cubicBezTo>
                    <a:pt x="203" y="131"/>
                    <a:pt x="203" y="131"/>
                    <a:pt x="203" y="131"/>
                  </a:cubicBezTo>
                  <a:cubicBezTo>
                    <a:pt x="203" y="131"/>
                    <a:pt x="203" y="131"/>
                    <a:pt x="203" y="131"/>
                  </a:cubicBezTo>
                  <a:cubicBezTo>
                    <a:pt x="203" y="131"/>
                    <a:pt x="203" y="131"/>
                    <a:pt x="203" y="131"/>
                  </a:cubicBezTo>
                  <a:cubicBezTo>
                    <a:pt x="203" y="131"/>
                    <a:pt x="203" y="131"/>
                    <a:pt x="203" y="131"/>
                  </a:cubicBezTo>
                  <a:cubicBezTo>
                    <a:pt x="203" y="130"/>
                    <a:pt x="203" y="130"/>
                    <a:pt x="203" y="130"/>
                  </a:cubicBezTo>
                  <a:cubicBezTo>
                    <a:pt x="203" y="130"/>
                    <a:pt x="203" y="130"/>
                    <a:pt x="203" y="130"/>
                  </a:cubicBezTo>
                  <a:cubicBezTo>
                    <a:pt x="203" y="130"/>
                    <a:pt x="203" y="130"/>
                    <a:pt x="203" y="130"/>
                  </a:cubicBezTo>
                  <a:cubicBezTo>
                    <a:pt x="203" y="130"/>
                    <a:pt x="203" y="130"/>
                    <a:pt x="203" y="130"/>
                  </a:cubicBezTo>
                  <a:cubicBezTo>
                    <a:pt x="203" y="130"/>
                    <a:pt x="203" y="130"/>
                    <a:pt x="203" y="130"/>
                  </a:cubicBezTo>
                  <a:cubicBezTo>
                    <a:pt x="203" y="130"/>
                    <a:pt x="203" y="130"/>
                    <a:pt x="203" y="130"/>
                  </a:cubicBezTo>
                  <a:cubicBezTo>
                    <a:pt x="203" y="130"/>
                    <a:pt x="203" y="130"/>
                    <a:pt x="203" y="130"/>
                  </a:cubicBezTo>
                  <a:cubicBezTo>
                    <a:pt x="203" y="130"/>
                    <a:pt x="203" y="130"/>
                    <a:pt x="203" y="130"/>
                  </a:cubicBezTo>
                  <a:cubicBezTo>
                    <a:pt x="203" y="129"/>
                    <a:pt x="203" y="129"/>
                    <a:pt x="203" y="129"/>
                  </a:cubicBezTo>
                  <a:cubicBezTo>
                    <a:pt x="203" y="129"/>
                    <a:pt x="203" y="129"/>
                    <a:pt x="203" y="129"/>
                  </a:cubicBezTo>
                  <a:cubicBezTo>
                    <a:pt x="203" y="129"/>
                    <a:pt x="203" y="129"/>
                    <a:pt x="203" y="129"/>
                  </a:cubicBezTo>
                  <a:cubicBezTo>
                    <a:pt x="203" y="129"/>
                    <a:pt x="203" y="129"/>
                    <a:pt x="203" y="129"/>
                  </a:cubicBezTo>
                  <a:cubicBezTo>
                    <a:pt x="203" y="129"/>
                    <a:pt x="203" y="129"/>
                    <a:pt x="203" y="129"/>
                  </a:cubicBezTo>
                  <a:cubicBezTo>
                    <a:pt x="203" y="129"/>
                    <a:pt x="203" y="129"/>
                    <a:pt x="203" y="129"/>
                  </a:cubicBezTo>
                  <a:cubicBezTo>
                    <a:pt x="203" y="129"/>
                    <a:pt x="203" y="129"/>
                    <a:pt x="203" y="129"/>
                  </a:cubicBezTo>
                  <a:cubicBezTo>
                    <a:pt x="203" y="128"/>
                    <a:pt x="203" y="128"/>
                    <a:pt x="203" y="128"/>
                  </a:cubicBezTo>
                  <a:cubicBezTo>
                    <a:pt x="203" y="128"/>
                    <a:pt x="203" y="128"/>
                    <a:pt x="203" y="128"/>
                  </a:cubicBezTo>
                  <a:cubicBezTo>
                    <a:pt x="203" y="128"/>
                    <a:pt x="203" y="128"/>
                    <a:pt x="203" y="128"/>
                  </a:cubicBezTo>
                  <a:cubicBezTo>
                    <a:pt x="203" y="128"/>
                    <a:pt x="203" y="128"/>
                    <a:pt x="203" y="128"/>
                  </a:cubicBezTo>
                  <a:cubicBezTo>
                    <a:pt x="203" y="128"/>
                    <a:pt x="203" y="128"/>
                    <a:pt x="203" y="128"/>
                  </a:cubicBezTo>
                  <a:cubicBezTo>
                    <a:pt x="203" y="128"/>
                    <a:pt x="203" y="128"/>
                    <a:pt x="203" y="128"/>
                  </a:cubicBezTo>
                  <a:cubicBezTo>
                    <a:pt x="203" y="128"/>
                    <a:pt x="203" y="128"/>
                    <a:pt x="203" y="128"/>
                  </a:cubicBezTo>
                  <a:cubicBezTo>
                    <a:pt x="203" y="127"/>
                    <a:pt x="203" y="127"/>
                    <a:pt x="203" y="127"/>
                  </a:cubicBezTo>
                  <a:cubicBezTo>
                    <a:pt x="203" y="127"/>
                    <a:pt x="203" y="127"/>
                    <a:pt x="203" y="127"/>
                  </a:cubicBezTo>
                  <a:cubicBezTo>
                    <a:pt x="203" y="127"/>
                    <a:pt x="203" y="127"/>
                    <a:pt x="203" y="127"/>
                  </a:cubicBezTo>
                  <a:cubicBezTo>
                    <a:pt x="203" y="127"/>
                    <a:pt x="203" y="127"/>
                    <a:pt x="203" y="127"/>
                  </a:cubicBezTo>
                  <a:cubicBezTo>
                    <a:pt x="203" y="127"/>
                    <a:pt x="203" y="127"/>
                    <a:pt x="203" y="127"/>
                  </a:cubicBezTo>
                  <a:cubicBezTo>
                    <a:pt x="203" y="127"/>
                    <a:pt x="203" y="127"/>
                    <a:pt x="203" y="127"/>
                  </a:cubicBezTo>
                  <a:cubicBezTo>
                    <a:pt x="203" y="127"/>
                    <a:pt x="203" y="127"/>
                    <a:pt x="203" y="127"/>
                  </a:cubicBezTo>
                  <a:cubicBezTo>
                    <a:pt x="203" y="126"/>
                    <a:pt x="203" y="126"/>
                    <a:pt x="203" y="126"/>
                  </a:cubicBezTo>
                  <a:cubicBezTo>
                    <a:pt x="203" y="126"/>
                    <a:pt x="203" y="126"/>
                    <a:pt x="203" y="126"/>
                  </a:cubicBezTo>
                  <a:cubicBezTo>
                    <a:pt x="203" y="126"/>
                    <a:pt x="203" y="126"/>
                    <a:pt x="203" y="126"/>
                  </a:cubicBezTo>
                  <a:cubicBezTo>
                    <a:pt x="203" y="126"/>
                    <a:pt x="203" y="126"/>
                    <a:pt x="203" y="126"/>
                  </a:cubicBezTo>
                  <a:cubicBezTo>
                    <a:pt x="203" y="126"/>
                    <a:pt x="203" y="126"/>
                    <a:pt x="203" y="126"/>
                  </a:cubicBezTo>
                  <a:cubicBezTo>
                    <a:pt x="203" y="126"/>
                    <a:pt x="203" y="126"/>
                    <a:pt x="203" y="126"/>
                  </a:cubicBezTo>
                  <a:cubicBezTo>
                    <a:pt x="203" y="126"/>
                    <a:pt x="203" y="126"/>
                    <a:pt x="203" y="126"/>
                  </a:cubicBezTo>
                  <a:cubicBezTo>
                    <a:pt x="203" y="125"/>
                    <a:pt x="203" y="125"/>
                    <a:pt x="203" y="125"/>
                  </a:cubicBezTo>
                  <a:cubicBezTo>
                    <a:pt x="203" y="125"/>
                    <a:pt x="203" y="125"/>
                    <a:pt x="203" y="125"/>
                  </a:cubicBezTo>
                  <a:cubicBezTo>
                    <a:pt x="203" y="125"/>
                    <a:pt x="203" y="125"/>
                    <a:pt x="203" y="125"/>
                  </a:cubicBezTo>
                  <a:cubicBezTo>
                    <a:pt x="203" y="125"/>
                    <a:pt x="203" y="125"/>
                    <a:pt x="203" y="125"/>
                  </a:cubicBezTo>
                  <a:cubicBezTo>
                    <a:pt x="203" y="125"/>
                    <a:pt x="203" y="125"/>
                    <a:pt x="203" y="125"/>
                  </a:cubicBezTo>
                  <a:cubicBezTo>
                    <a:pt x="203" y="125"/>
                    <a:pt x="203" y="125"/>
                    <a:pt x="203" y="125"/>
                  </a:cubicBezTo>
                  <a:cubicBezTo>
                    <a:pt x="203" y="125"/>
                    <a:pt x="203" y="125"/>
                    <a:pt x="203" y="125"/>
                  </a:cubicBezTo>
                  <a:cubicBezTo>
                    <a:pt x="203" y="124"/>
                    <a:pt x="203" y="124"/>
                    <a:pt x="203" y="124"/>
                  </a:cubicBezTo>
                  <a:cubicBezTo>
                    <a:pt x="203" y="124"/>
                    <a:pt x="203" y="124"/>
                    <a:pt x="203" y="124"/>
                  </a:cubicBezTo>
                  <a:cubicBezTo>
                    <a:pt x="203" y="124"/>
                    <a:pt x="203" y="124"/>
                    <a:pt x="203" y="124"/>
                  </a:cubicBezTo>
                  <a:cubicBezTo>
                    <a:pt x="203" y="124"/>
                    <a:pt x="203" y="124"/>
                    <a:pt x="203" y="124"/>
                  </a:cubicBezTo>
                  <a:cubicBezTo>
                    <a:pt x="203" y="124"/>
                    <a:pt x="203" y="124"/>
                    <a:pt x="203" y="124"/>
                  </a:cubicBezTo>
                  <a:cubicBezTo>
                    <a:pt x="203" y="124"/>
                    <a:pt x="203" y="124"/>
                    <a:pt x="203" y="124"/>
                  </a:cubicBezTo>
                  <a:cubicBezTo>
                    <a:pt x="203" y="124"/>
                    <a:pt x="203" y="124"/>
                    <a:pt x="203" y="124"/>
                  </a:cubicBezTo>
                  <a:cubicBezTo>
                    <a:pt x="203" y="123"/>
                    <a:pt x="203" y="123"/>
                    <a:pt x="203" y="123"/>
                  </a:cubicBezTo>
                  <a:cubicBezTo>
                    <a:pt x="203" y="123"/>
                    <a:pt x="203" y="123"/>
                    <a:pt x="203" y="123"/>
                  </a:cubicBezTo>
                  <a:cubicBezTo>
                    <a:pt x="203" y="123"/>
                    <a:pt x="203" y="123"/>
                    <a:pt x="203" y="123"/>
                  </a:cubicBezTo>
                  <a:cubicBezTo>
                    <a:pt x="203" y="123"/>
                    <a:pt x="203" y="123"/>
                    <a:pt x="203" y="123"/>
                  </a:cubicBezTo>
                  <a:cubicBezTo>
                    <a:pt x="203" y="123"/>
                    <a:pt x="203" y="123"/>
                    <a:pt x="203" y="123"/>
                  </a:cubicBezTo>
                  <a:cubicBezTo>
                    <a:pt x="203" y="123"/>
                    <a:pt x="203" y="123"/>
                    <a:pt x="203" y="123"/>
                  </a:cubicBezTo>
                  <a:cubicBezTo>
                    <a:pt x="203" y="123"/>
                    <a:pt x="203" y="123"/>
                    <a:pt x="203" y="123"/>
                  </a:cubicBezTo>
                  <a:cubicBezTo>
                    <a:pt x="203" y="122"/>
                    <a:pt x="203" y="122"/>
                    <a:pt x="203" y="122"/>
                  </a:cubicBezTo>
                  <a:cubicBezTo>
                    <a:pt x="203" y="122"/>
                    <a:pt x="203" y="122"/>
                    <a:pt x="203" y="122"/>
                  </a:cubicBezTo>
                  <a:cubicBezTo>
                    <a:pt x="203" y="122"/>
                    <a:pt x="203" y="122"/>
                    <a:pt x="203" y="122"/>
                  </a:cubicBezTo>
                  <a:cubicBezTo>
                    <a:pt x="203" y="122"/>
                    <a:pt x="203" y="122"/>
                    <a:pt x="203" y="122"/>
                  </a:cubicBezTo>
                  <a:cubicBezTo>
                    <a:pt x="203" y="122"/>
                    <a:pt x="203" y="122"/>
                    <a:pt x="203" y="122"/>
                  </a:cubicBezTo>
                  <a:cubicBezTo>
                    <a:pt x="203" y="122"/>
                    <a:pt x="203" y="122"/>
                    <a:pt x="203" y="122"/>
                  </a:cubicBezTo>
                  <a:cubicBezTo>
                    <a:pt x="203" y="122"/>
                    <a:pt x="203" y="122"/>
                    <a:pt x="203" y="122"/>
                  </a:cubicBezTo>
                  <a:cubicBezTo>
                    <a:pt x="203" y="121"/>
                    <a:pt x="203" y="121"/>
                    <a:pt x="203" y="121"/>
                  </a:cubicBezTo>
                  <a:cubicBezTo>
                    <a:pt x="203" y="121"/>
                    <a:pt x="203" y="121"/>
                    <a:pt x="203" y="121"/>
                  </a:cubicBezTo>
                  <a:cubicBezTo>
                    <a:pt x="203" y="121"/>
                    <a:pt x="203" y="121"/>
                    <a:pt x="203" y="121"/>
                  </a:cubicBezTo>
                  <a:cubicBezTo>
                    <a:pt x="203" y="121"/>
                    <a:pt x="203" y="121"/>
                    <a:pt x="203" y="121"/>
                  </a:cubicBezTo>
                  <a:cubicBezTo>
                    <a:pt x="203" y="121"/>
                    <a:pt x="203" y="121"/>
                    <a:pt x="203" y="121"/>
                  </a:cubicBezTo>
                  <a:cubicBezTo>
                    <a:pt x="203" y="121"/>
                    <a:pt x="203" y="121"/>
                    <a:pt x="203" y="121"/>
                  </a:cubicBezTo>
                  <a:cubicBezTo>
                    <a:pt x="203" y="121"/>
                    <a:pt x="203" y="121"/>
                    <a:pt x="203" y="121"/>
                  </a:cubicBezTo>
                  <a:cubicBezTo>
                    <a:pt x="203" y="120"/>
                    <a:pt x="203" y="120"/>
                    <a:pt x="203" y="120"/>
                  </a:cubicBezTo>
                  <a:cubicBezTo>
                    <a:pt x="203" y="120"/>
                    <a:pt x="203" y="120"/>
                    <a:pt x="203" y="120"/>
                  </a:cubicBezTo>
                  <a:cubicBezTo>
                    <a:pt x="203" y="120"/>
                    <a:pt x="203" y="120"/>
                    <a:pt x="203" y="120"/>
                  </a:cubicBezTo>
                  <a:cubicBezTo>
                    <a:pt x="203" y="120"/>
                    <a:pt x="203" y="120"/>
                    <a:pt x="203" y="120"/>
                  </a:cubicBezTo>
                  <a:cubicBezTo>
                    <a:pt x="203" y="120"/>
                    <a:pt x="203" y="120"/>
                    <a:pt x="203" y="120"/>
                  </a:cubicBezTo>
                  <a:cubicBezTo>
                    <a:pt x="203" y="120"/>
                    <a:pt x="203" y="120"/>
                    <a:pt x="203" y="120"/>
                  </a:cubicBezTo>
                  <a:cubicBezTo>
                    <a:pt x="203" y="120"/>
                    <a:pt x="203" y="120"/>
                    <a:pt x="203" y="120"/>
                  </a:cubicBezTo>
                  <a:cubicBezTo>
                    <a:pt x="203" y="119"/>
                    <a:pt x="203" y="119"/>
                    <a:pt x="203" y="119"/>
                  </a:cubicBezTo>
                  <a:cubicBezTo>
                    <a:pt x="203" y="119"/>
                    <a:pt x="203" y="119"/>
                    <a:pt x="203" y="119"/>
                  </a:cubicBezTo>
                  <a:cubicBezTo>
                    <a:pt x="203" y="119"/>
                    <a:pt x="203" y="119"/>
                    <a:pt x="203" y="119"/>
                  </a:cubicBezTo>
                  <a:cubicBezTo>
                    <a:pt x="203" y="119"/>
                    <a:pt x="203" y="119"/>
                    <a:pt x="203" y="119"/>
                  </a:cubicBezTo>
                  <a:cubicBezTo>
                    <a:pt x="203" y="119"/>
                    <a:pt x="203" y="119"/>
                    <a:pt x="203" y="119"/>
                  </a:cubicBezTo>
                  <a:cubicBezTo>
                    <a:pt x="203" y="119"/>
                    <a:pt x="203" y="119"/>
                    <a:pt x="203" y="119"/>
                  </a:cubicBezTo>
                  <a:cubicBezTo>
                    <a:pt x="203" y="119"/>
                    <a:pt x="203" y="119"/>
                    <a:pt x="203" y="119"/>
                  </a:cubicBezTo>
                  <a:cubicBezTo>
                    <a:pt x="203" y="118"/>
                    <a:pt x="203" y="118"/>
                    <a:pt x="203" y="118"/>
                  </a:cubicBezTo>
                  <a:cubicBezTo>
                    <a:pt x="203" y="118"/>
                    <a:pt x="203" y="118"/>
                    <a:pt x="203" y="118"/>
                  </a:cubicBezTo>
                  <a:cubicBezTo>
                    <a:pt x="203" y="118"/>
                    <a:pt x="203" y="118"/>
                    <a:pt x="203" y="118"/>
                  </a:cubicBezTo>
                  <a:cubicBezTo>
                    <a:pt x="203" y="118"/>
                    <a:pt x="203" y="118"/>
                    <a:pt x="203" y="118"/>
                  </a:cubicBezTo>
                  <a:cubicBezTo>
                    <a:pt x="203" y="118"/>
                    <a:pt x="203" y="118"/>
                    <a:pt x="203" y="118"/>
                  </a:cubicBezTo>
                  <a:cubicBezTo>
                    <a:pt x="203" y="118"/>
                    <a:pt x="203" y="118"/>
                    <a:pt x="203" y="118"/>
                  </a:cubicBezTo>
                  <a:cubicBezTo>
                    <a:pt x="203" y="118"/>
                    <a:pt x="203" y="118"/>
                    <a:pt x="203" y="118"/>
                  </a:cubicBezTo>
                  <a:cubicBezTo>
                    <a:pt x="203" y="118"/>
                    <a:pt x="203" y="118"/>
                    <a:pt x="203" y="118"/>
                  </a:cubicBezTo>
                  <a:cubicBezTo>
                    <a:pt x="203" y="117"/>
                    <a:pt x="203" y="117"/>
                    <a:pt x="203" y="117"/>
                  </a:cubicBezTo>
                  <a:cubicBezTo>
                    <a:pt x="203" y="117"/>
                    <a:pt x="203" y="117"/>
                    <a:pt x="203" y="117"/>
                  </a:cubicBezTo>
                  <a:cubicBezTo>
                    <a:pt x="203" y="117"/>
                    <a:pt x="203" y="117"/>
                    <a:pt x="203" y="117"/>
                  </a:cubicBezTo>
                  <a:cubicBezTo>
                    <a:pt x="203" y="117"/>
                    <a:pt x="203" y="117"/>
                    <a:pt x="203" y="117"/>
                  </a:cubicBezTo>
                  <a:cubicBezTo>
                    <a:pt x="203" y="117"/>
                    <a:pt x="203" y="117"/>
                    <a:pt x="203" y="117"/>
                  </a:cubicBezTo>
                  <a:cubicBezTo>
                    <a:pt x="203" y="117"/>
                    <a:pt x="203" y="117"/>
                    <a:pt x="203" y="117"/>
                  </a:cubicBezTo>
                  <a:cubicBezTo>
                    <a:pt x="203" y="117"/>
                    <a:pt x="203" y="117"/>
                    <a:pt x="203" y="117"/>
                  </a:cubicBezTo>
                  <a:cubicBezTo>
                    <a:pt x="203" y="116"/>
                    <a:pt x="203" y="116"/>
                    <a:pt x="203" y="116"/>
                  </a:cubicBezTo>
                  <a:cubicBezTo>
                    <a:pt x="203" y="116"/>
                    <a:pt x="203" y="116"/>
                    <a:pt x="203" y="116"/>
                  </a:cubicBezTo>
                  <a:cubicBezTo>
                    <a:pt x="203" y="116"/>
                    <a:pt x="203" y="116"/>
                    <a:pt x="203" y="116"/>
                  </a:cubicBezTo>
                  <a:cubicBezTo>
                    <a:pt x="203" y="116"/>
                    <a:pt x="203" y="116"/>
                    <a:pt x="203" y="116"/>
                  </a:cubicBezTo>
                  <a:cubicBezTo>
                    <a:pt x="203" y="116"/>
                    <a:pt x="203" y="116"/>
                    <a:pt x="203" y="116"/>
                  </a:cubicBezTo>
                  <a:cubicBezTo>
                    <a:pt x="203" y="116"/>
                    <a:pt x="203" y="116"/>
                    <a:pt x="203" y="116"/>
                  </a:cubicBezTo>
                  <a:cubicBezTo>
                    <a:pt x="203" y="116"/>
                    <a:pt x="203" y="116"/>
                    <a:pt x="203" y="116"/>
                  </a:cubicBezTo>
                  <a:cubicBezTo>
                    <a:pt x="203" y="115"/>
                    <a:pt x="203" y="115"/>
                    <a:pt x="203" y="115"/>
                  </a:cubicBezTo>
                  <a:cubicBezTo>
                    <a:pt x="203" y="115"/>
                    <a:pt x="203" y="115"/>
                    <a:pt x="203" y="115"/>
                  </a:cubicBezTo>
                  <a:cubicBezTo>
                    <a:pt x="203" y="115"/>
                    <a:pt x="203" y="115"/>
                    <a:pt x="203" y="115"/>
                  </a:cubicBezTo>
                  <a:cubicBezTo>
                    <a:pt x="203" y="115"/>
                    <a:pt x="203" y="115"/>
                    <a:pt x="203" y="115"/>
                  </a:cubicBezTo>
                  <a:cubicBezTo>
                    <a:pt x="203" y="115"/>
                    <a:pt x="203" y="115"/>
                    <a:pt x="203" y="115"/>
                  </a:cubicBezTo>
                  <a:cubicBezTo>
                    <a:pt x="203" y="115"/>
                    <a:pt x="203" y="115"/>
                    <a:pt x="203" y="115"/>
                  </a:cubicBezTo>
                  <a:cubicBezTo>
                    <a:pt x="203" y="115"/>
                    <a:pt x="203" y="115"/>
                    <a:pt x="203" y="115"/>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203" y="113"/>
                    <a:pt x="203" y="113"/>
                    <a:pt x="203" y="113"/>
                  </a:cubicBezTo>
                  <a:cubicBezTo>
                    <a:pt x="203" y="113"/>
                    <a:pt x="203" y="113"/>
                    <a:pt x="203" y="113"/>
                  </a:cubicBezTo>
                  <a:cubicBezTo>
                    <a:pt x="203" y="113"/>
                    <a:pt x="203" y="113"/>
                    <a:pt x="203" y="113"/>
                  </a:cubicBezTo>
                  <a:cubicBezTo>
                    <a:pt x="203" y="113"/>
                    <a:pt x="203" y="113"/>
                    <a:pt x="203" y="113"/>
                  </a:cubicBezTo>
                  <a:cubicBezTo>
                    <a:pt x="203" y="113"/>
                    <a:pt x="203" y="113"/>
                    <a:pt x="203" y="113"/>
                  </a:cubicBezTo>
                  <a:cubicBezTo>
                    <a:pt x="203" y="113"/>
                    <a:pt x="203" y="113"/>
                    <a:pt x="203" y="113"/>
                  </a:cubicBezTo>
                  <a:cubicBezTo>
                    <a:pt x="203" y="113"/>
                    <a:pt x="203" y="113"/>
                    <a:pt x="203" y="113"/>
                  </a:cubicBezTo>
                  <a:cubicBezTo>
                    <a:pt x="203" y="112"/>
                    <a:pt x="203" y="112"/>
                    <a:pt x="203" y="112"/>
                  </a:cubicBezTo>
                  <a:cubicBezTo>
                    <a:pt x="203" y="112"/>
                    <a:pt x="203" y="112"/>
                    <a:pt x="203" y="112"/>
                  </a:cubicBezTo>
                  <a:cubicBezTo>
                    <a:pt x="203" y="112"/>
                    <a:pt x="203" y="112"/>
                    <a:pt x="203" y="112"/>
                  </a:cubicBezTo>
                  <a:cubicBezTo>
                    <a:pt x="203" y="112"/>
                    <a:pt x="203" y="112"/>
                    <a:pt x="203" y="112"/>
                  </a:cubicBezTo>
                  <a:cubicBezTo>
                    <a:pt x="203" y="112"/>
                    <a:pt x="203" y="112"/>
                    <a:pt x="203" y="112"/>
                  </a:cubicBezTo>
                  <a:cubicBezTo>
                    <a:pt x="203" y="112"/>
                    <a:pt x="203" y="112"/>
                    <a:pt x="203" y="112"/>
                  </a:cubicBezTo>
                  <a:cubicBezTo>
                    <a:pt x="203" y="112"/>
                    <a:pt x="203" y="112"/>
                    <a:pt x="203" y="112"/>
                  </a:cubicBezTo>
                  <a:cubicBezTo>
                    <a:pt x="203" y="111"/>
                    <a:pt x="203" y="111"/>
                    <a:pt x="203" y="111"/>
                  </a:cubicBezTo>
                  <a:cubicBezTo>
                    <a:pt x="203" y="111"/>
                    <a:pt x="203" y="111"/>
                    <a:pt x="203" y="111"/>
                  </a:cubicBezTo>
                  <a:cubicBezTo>
                    <a:pt x="203" y="111"/>
                    <a:pt x="203" y="111"/>
                    <a:pt x="203" y="111"/>
                  </a:cubicBezTo>
                  <a:cubicBezTo>
                    <a:pt x="203" y="111"/>
                    <a:pt x="203" y="111"/>
                    <a:pt x="203" y="111"/>
                  </a:cubicBezTo>
                  <a:cubicBezTo>
                    <a:pt x="203" y="111"/>
                    <a:pt x="203" y="111"/>
                    <a:pt x="203" y="111"/>
                  </a:cubicBezTo>
                  <a:cubicBezTo>
                    <a:pt x="203" y="111"/>
                    <a:pt x="203" y="111"/>
                    <a:pt x="203" y="111"/>
                  </a:cubicBezTo>
                  <a:cubicBezTo>
                    <a:pt x="203" y="111"/>
                    <a:pt x="203" y="111"/>
                    <a:pt x="203" y="111"/>
                  </a:cubicBezTo>
                  <a:cubicBezTo>
                    <a:pt x="203" y="110"/>
                    <a:pt x="203" y="110"/>
                    <a:pt x="203" y="110"/>
                  </a:cubicBezTo>
                  <a:cubicBezTo>
                    <a:pt x="203" y="110"/>
                    <a:pt x="203" y="110"/>
                    <a:pt x="203" y="110"/>
                  </a:cubicBezTo>
                  <a:cubicBezTo>
                    <a:pt x="203" y="110"/>
                    <a:pt x="203" y="110"/>
                    <a:pt x="203" y="110"/>
                  </a:cubicBezTo>
                  <a:cubicBezTo>
                    <a:pt x="203" y="110"/>
                    <a:pt x="203" y="110"/>
                    <a:pt x="203" y="110"/>
                  </a:cubicBezTo>
                  <a:cubicBezTo>
                    <a:pt x="203" y="110"/>
                    <a:pt x="203" y="110"/>
                    <a:pt x="203" y="110"/>
                  </a:cubicBezTo>
                  <a:cubicBezTo>
                    <a:pt x="203" y="110"/>
                    <a:pt x="203" y="110"/>
                    <a:pt x="203" y="110"/>
                  </a:cubicBezTo>
                  <a:cubicBezTo>
                    <a:pt x="203" y="110"/>
                    <a:pt x="203" y="110"/>
                    <a:pt x="203" y="110"/>
                  </a:cubicBezTo>
                  <a:cubicBezTo>
                    <a:pt x="203" y="109"/>
                    <a:pt x="203" y="109"/>
                    <a:pt x="203" y="109"/>
                  </a:cubicBezTo>
                  <a:cubicBezTo>
                    <a:pt x="203" y="109"/>
                    <a:pt x="203" y="109"/>
                    <a:pt x="203" y="109"/>
                  </a:cubicBezTo>
                  <a:cubicBezTo>
                    <a:pt x="203" y="109"/>
                    <a:pt x="203" y="109"/>
                    <a:pt x="203" y="109"/>
                  </a:cubicBezTo>
                  <a:cubicBezTo>
                    <a:pt x="203" y="109"/>
                    <a:pt x="203" y="109"/>
                    <a:pt x="203" y="109"/>
                  </a:cubicBezTo>
                  <a:cubicBezTo>
                    <a:pt x="203" y="109"/>
                    <a:pt x="203" y="109"/>
                    <a:pt x="203" y="109"/>
                  </a:cubicBezTo>
                  <a:cubicBezTo>
                    <a:pt x="203" y="109"/>
                    <a:pt x="203" y="109"/>
                    <a:pt x="203" y="109"/>
                  </a:cubicBezTo>
                  <a:cubicBezTo>
                    <a:pt x="203" y="109"/>
                    <a:pt x="203" y="109"/>
                    <a:pt x="203" y="109"/>
                  </a:cubicBezTo>
                  <a:cubicBezTo>
                    <a:pt x="203" y="108"/>
                    <a:pt x="203" y="108"/>
                    <a:pt x="203" y="108"/>
                  </a:cubicBezTo>
                  <a:cubicBezTo>
                    <a:pt x="203" y="108"/>
                    <a:pt x="203" y="108"/>
                    <a:pt x="203" y="108"/>
                  </a:cubicBezTo>
                  <a:cubicBezTo>
                    <a:pt x="203" y="108"/>
                    <a:pt x="203" y="108"/>
                    <a:pt x="203" y="108"/>
                  </a:cubicBezTo>
                  <a:cubicBezTo>
                    <a:pt x="203" y="108"/>
                    <a:pt x="203" y="108"/>
                    <a:pt x="203" y="108"/>
                  </a:cubicBezTo>
                  <a:cubicBezTo>
                    <a:pt x="203" y="108"/>
                    <a:pt x="203" y="108"/>
                    <a:pt x="203" y="108"/>
                  </a:cubicBezTo>
                  <a:cubicBezTo>
                    <a:pt x="203" y="108"/>
                    <a:pt x="203" y="108"/>
                    <a:pt x="203" y="108"/>
                  </a:cubicBezTo>
                  <a:cubicBezTo>
                    <a:pt x="203" y="108"/>
                    <a:pt x="203" y="108"/>
                    <a:pt x="203" y="108"/>
                  </a:cubicBezTo>
                  <a:cubicBezTo>
                    <a:pt x="203" y="107"/>
                    <a:pt x="203" y="107"/>
                    <a:pt x="203" y="107"/>
                  </a:cubicBezTo>
                  <a:cubicBezTo>
                    <a:pt x="203" y="107"/>
                    <a:pt x="203" y="107"/>
                    <a:pt x="203" y="107"/>
                  </a:cubicBezTo>
                  <a:cubicBezTo>
                    <a:pt x="203" y="107"/>
                    <a:pt x="203" y="107"/>
                    <a:pt x="203" y="107"/>
                  </a:cubicBezTo>
                  <a:cubicBezTo>
                    <a:pt x="203" y="107"/>
                    <a:pt x="203" y="107"/>
                    <a:pt x="203" y="107"/>
                  </a:cubicBezTo>
                  <a:cubicBezTo>
                    <a:pt x="203" y="107"/>
                    <a:pt x="203" y="107"/>
                    <a:pt x="203" y="107"/>
                  </a:cubicBezTo>
                  <a:cubicBezTo>
                    <a:pt x="203" y="107"/>
                    <a:pt x="203" y="107"/>
                    <a:pt x="203" y="107"/>
                  </a:cubicBezTo>
                  <a:cubicBezTo>
                    <a:pt x="203" y="107"/>
                    <a:pt x="203" y="107"/>
                    <a:pt x="203" y="107"/>
                  </a:cubicBezTo>
                  <a:cubicBezTo>
                    <a:pt x="203" y="107"/>
                    <a:pt x="203" y="107"/>
                    <a:pt x="203" y="107"/>
                  </a:cubicBezTo>
                  <a:cubicBezTo>
                    <a:pt x="203" y="106"/>
                    <a:pt x="203" y="106"/>
                    <a:pt x="203" y="106"/>
                  </a:cubicBezTo>
                  <a:cubicBezTo>
                    <a:pt x="203" y="106"/>
                    <a:pt x="203" y="106"/>
                    <a:pt x="203" y="106"/>
                  </a:cubicBezTo>
                  <a:cubicBezTo>
                    <a:pt x="203" y="106"/>
                    <a:pt x="203" y="106"/>
                    <a:pt x="203" y="106"/>
                  </a:cubicBezTo>
                  <a:cubicBezTo>
                    <a:pt x="203" y="106"/>
                    <a:pt x="203" y="106"/>
                    <a:pt x="203" y="106"/>
                  </a:cubicBezTo>
                  <a:cubicBezTo>
                    <a:pt x="203" y="104"/>
                    <a:pt x="203" y="103"/>
                    <a:pt x="203" y="102"/>
                  </a:cubicBezTo>
                  <a:cubicBezTo>
                    <a:pt x="202" y="99"/>
                    <a:pt x="201" y="96"/>
                    <a:pt x="200" y="93"/>
                  </a:cubicBezTo>
                  <a:cubicBezTo>
                    <a:pt x="208" y="88"/>
                    <a:pt x="208" y="88"/>
                    <a:pt x="208" y="88"/>
                  </a:cubicBezTo>
                  <a:cubicBezTo>
                    <a:pt x="212" y="91"/>
                    <a:pt x="215" y="94"/>
                    <a:pt x="217" y="98"/>
                  </a:cubicBezTo>
                  <a:cubicBezTo>
                    <a:pt x="219" y="102"/>
                    <a:pt x="222" y="106"/>
                    <a:pt x="225" y="109"/>
                  </a:cubicBezTo>
                  <a:cubicBezTo>
                    <a:pt x="235" y="108"/>
                    <a:pt x="244" y="107"/>
                    <a:pt x="253" y="106"/>
                  </a:cubicBezTo>
                  <a:cubicBezTo>
                    <a:pt x="262" y="105"/>
                    <a:pt x="271" y="103"/>
                    <a:pt x="280" y="102"/>
                  </a:cubicBezTo>
                  <a:cubicBezTo>
                    <a:pt x="280" y="102"/>
                    <a:pt x="280" y="102"/>
                    <a:pt x="280" y="102"/>
                  </a:cubicBezTo>
                  <a:cubicBezTo>
                    <a:pt x="280" y="102"/>
                    <a:pt x="280" y="102"/>
                    <a:pt x="280" y="102"/>
                  </a:cubicBezTo>
                  <a:cubicBezTo>
                    <a:pt x="280" y="102"/>
                    <a:pt x="280" y="102"/>
                    <a:pt x="280" y="102"/>
                  </a:cubicBezTo>
                  <a:cubicBezTo>
                    <a:pt x="280" y="102"/>
                    <a:pt x="280" y="102"/>
                    <a:pt x="280" y="102"/>
                  </a:cubicBezTo>
                  <a:cubicBezTo>
                    <a:pt x="280" y="102"/>
                    <a:pt x="280" y="102"/>
                    <a:pt x="280" y="102"/>
                  </a:cubicBezTo>
                  <a:cubicBezTo>
                    <a:pt x="280" y="102"/>
                    <a:pt x="280" y="102"/>
                    <a:pt x="280" y="102"/>
                  </a:cubicBezTo>
                  <a:cubicBezTo>
                    <a:pt x="280" y="102"/>
                    <a:pt x="280" y="102"/>
                    <a:pt x="280" y="102"/>
                  </a:cubicBezTo>
                  <a:cubicBezTo>
                    <a:pt x="280" y="102"/>
                    <a:pt x="280" y="102"/>
                    <a:pt x="280" y="102"/>
                  </a:cubicBezTo>
                  <a:cubicBezTo>
                    <a:pt x="280" y="101"/>
                    <a:pt x="280" y="101"/>
                    <a:pt x="280" y="101"/>
                  </a:cubicBezTo>
                  <a:cubicBezTo>
                    <a:pt x="280" y="101"/>
                    <a:pt x="280" y="101"/>
                    <a:pt x="280" y="101"/>
                  </a:cubicBezTo>
                  <a:cubicBezTo>
                    <a:pt x="280" y="101"/>
                    <a:pt x="280" y="101"/>
                    <a:pt x="280" y="101"/>
                  </a:cubicBezTo>
                  <a:cubicBezTo>
                    <a:pt x="280" y="101"/>
                    <a:pt x="280" y="101"/>
                    <a:pt x="280" y="101"/>
                  </a:cubicBezTo>
                  <a:cubicBezTo>
                    <a:pt x="280" y="101"/>
                    <a:pt x="280" y="101"/>
                    <a:pt x="280" y="101"/>
                  </a:cubicBezTo>
                  <a:cubicBezTo>
                    <a:pt x="280" y="101"/>
                    <a:pt x="280" y="101"/>
                    <a:pt x="280" y="101"/>
                  </a:cubicBezTo>
                  <a:cubicBezTo>
                    <a:pt x="280" y="101"/>
                    <a:pt x="280" y="101"/>
                    <a:pt x="280" y="101"/>
                  </a:cubicBezTo>
                  <a:cubicBezTo>
                    <a:pt x="280" y="101"/>
                    <a:pt x="280" y="101"/>
                    <a:pt x="280" y="101"/>
                  </a:cubicBezTo>
                  <a:cubicBezTo>
                    <a:pt x="280" y="101"/>
                    <a:pt x="280" y="101"/>
                    <a:pt x="280" y="101"/>
                  </a:cubicBezTo>
                  <a:cubicBezTo>
                    <a:pt x="280" y="101"/>
                    <a:pt x="280" y="101"/>
                    <a:pt x="280" y="101"/>
                  </a:cubicBezTo>
                  <a:cubicBezTo>
                    <a:pt x="280" y="101"/>
                    <a:pt x="280" y="101"/>
                    <a:pt x="280" y="101"/>
                  </a:cubicBezTo>
                  <a:cubicBezTo>
                    <a:pt x="280" y="101"/>
                    <a:pt x="280" y="101"/>
                    <a:pt x="280" y="101"/>
                  </a:cubicBezTo>
                  <a:cubicBezTo>
                    <a:pt x="280" y="101"/>
                    <a:pt x="280" y="101"/>
                    <a:pt x="280" y="101"/>
                  </a:cubicBezTo>
                  <a:cubicBezTo>
                    <a:pt x="280" y="101"/>
                    <a:pt x="280" y="101"/>
                    <a:pt x="280" y="101"/>
                  </a:cubicBezTo>
                  <a:cubicBezTo>
                    <a:pt x="280" y="100"/>
                    <a:pt x="280" y="100"/>
                    <a:pt x="280" y="100"/>
                  </a:cubicBezTo>
                  <a:cubicBezTo>
                    <a:pt x="280" y="100"/>
                    <a:pt x="280" y="100"/>
                    <a:pt x="280" y="100"/>
                  </a:cubicBezTo>
                  <a:cubicBezTo>
                    <a:pt x="280" y="100"/>
                    <a:pt x="280" y="100"/>
                    <a:pt x="280" y="100"/>
                  </a:cubicBezTo>
                  <a:cubicBezTo>
                    <a:pt x="280" y="100"/>
                    <a:pt x="280" y="100"/>
                    <a:pt x="280" y="100"/>
                  </a:cubicBezTo>
                  <a:cubicBezTo>
                    <a:pt x="280" y="100"/>
                    <a:pt x="280" y="100"/>
                    <a:pt x="280" y="100"/>
                  </a:cubicBezTo>
                  <a:cubicBezTo>
                    <a:pt x="280" y="100"/>
                    <a:pt x="280" y="100"/>
                    <a:pt x="280" y="100"/>
                  </a:cubicBezTo>
                  <a:cubicBezTo>
                    <a:pt x="280" y="100"/>
                    <a:pt x="280" y="100"/>
                    <a:pt x="280" y="100"/>
                  </a:cubicBezTo>
                  <a:cubicBezTo>
                    <a:pt x="280" y="100"/>
                    <a:pt x="280" y="100"/>
                    <a:pt x="280" y="100"/>
                  </a:cubicBezTo>
                  <a:cubicBezTo>
                    <a:pt x="280" y="100"/>
                    <a:pt x="280" y="100"/>
                    <a:pt x="280" y="100"/>
                  </a:cubicBezTo>
                  <a:cubicBezTo>
                    <a:pt x="280" y="100"/>
                    <a:pt x="280" y="100"/>
                    <a:pt x="280" y="100"/>
                  </a:cubicBezTo>
                  <a:cubicBezTo>
                    <a:pt x="280" y="100"/>
                    <a:pt x="280" y="100"/>
                    <a:pt x="280" y="100"/>
                  </a:cubicBezTo>
                  <a:cubicBezTo>
                    <a:pt x="280" y="100"/>
                    <a:pt x="280" y="100"/>
                    <a:pt x="280" y="100"/>
                  </a:cubicBezTo>
                  <a:cubicBezTo>
                    <a:pt x="280" y="100"/>
                    <a:pt x="280" y="100"/>
                    <a:pt x="280" y="100"/>
                  </a:cubicBezTo>
                  <a:cubicBezTo>
                    <a:pt x="280" y="100"/>
                    <a:pt x="280" y="100"/>
                    <a:pt x="280" y="100"/>
                  </a:cubicBezTo>
                  <a:cubicBezTo>
                    <a:pt x="280" y="99"/>
                    <a:pt x="280" y="99"/>
                    <a:pt x="280" y="99"/>
                  </a:cubicBezTo>
                  <a:cubicBezTo>
                    <a:pt x="280" y="99"/>
                    <a:pt x="280" y="99"/>
                    <a:pt x="280" y="99"/>
                  </a:cubicBezTo>
                  <a:cubicBezTo>
                    <a:pt x="280" y="99"/>
                    <a:pt x="280" y="99"/>
                    <a:pt x="280" y="99"/>
                  </a:cubicBezTo>
                  <a:cubicBezTo>
                    <a:pt x="280" y="99"/>
                    <a:pt x="280" y="99"/>
                    <a:pt x="280" y="99"/>
                  </a:cubicBezTo>
                  <a:cubicBezTo>
                    <a:pt x="280" y="99"/>
                    <a:pt x="280" y="99"/>
                    <a:pt x="280" y="99"/>
                  </a:cubicBezTo>
                  <a:cubicBezTo>
                    <a:pt x="280" y="99"/>
                    <a:pt x="280" y="99"/>
                    <a:pt x="280" y="99"/>
                  </a:cubicBezTo>
                  <a:cubicBezTo>
                    <a:pt x="280" y="99"/>
                    <a:pt x="280" y="99"/>
                    <a:pt x="280" y="99"/>
                  </a:cubicBezTo>
                  <a:cubicBezTo>
                    <a:pt x="280" y="99"/>
                    <a:pt x="280" y="99"/>
                    <a:pt x="280" y="99"/>
                  </a:cubicBezTo>
                  <a:cubicBezTo>
                    <a:pt x="280" y="99"/>
                    <a:pt x="280" y="99"/>
                    <a:pt x="280" y="99"/>
                  </a:cubicBezTo>
                  <a:cubicBezTo>
                    <a:pt x="280" y="99"/>
                    <a:pt x="280" y="99"/>
                    <a:pt x="280" y="99"/>
                  </a:cubicBezTo>
                  <a:cubicBezTo>
                    <a:pt x="280" y="99"/>
                    <a:pt x="280" y="99"/>
                    <a:pt x="280" y="99"/>
                  </a:cubicBezTo>
                  <a:cubicBezTo>
                    <a:pt x="280" y="99"/>
                    <a:pt x="280" y="99"/>
                    <a:pt x="280" y="99"/>
                  </a:cubicBezTo>
                  <a:cubicBezTo>
                    <a:pt x="280" y="99"/>
                    <a:pt x="280" y="99"/>
                    <a:pt x="280" y="99"/>
                  </a:cubicBezTo>
                  <a:cubicBezTo>
                    <a:pt x="280" y="99"/>
                    <a:pt x="280" y="99"/>
                    <a:pt x="280" y="99"/>
                  </a:cubicBezTo>
                  <a:cubicBezTo>
                    <a:pt x="280" y="98"/>
                    <a:pt x="280" y="98"/>
                    <a:pt x="280" y="98"/>
                  </a:cubicBezTo>
                  <a:cubicBezTo>
                    <a:pt x="280" y="98"/>
                    <a:pt x="280" y="98"/>
                    <a:pt x="280" y="98"/>
                  </a:cubicBezTo>
                  <a:cubicBezTo>
                    <a:pt x="280" y="98"/>
                    <a:pt x="280" y="98"/>
                    <a:pt x="280" y="98"/>
                  </a:cubicBezTo>
                  <a:cubicBezTo>
                    <a:pt x="280" y="98"/>
                    <a:pt x="280" y="98"/>
                    <a:pt x="280" y="98"/>
                  </a:cubicBezTo>
                  <a:cubicBezTo>
                    <a:pt x="280" y="98"/>
                    <a:pt x="280" y="98"/>
                    <a:pt x="280" y="98"/>
                  </a:cubicBezTo>
                  <a:cubicBezTo>
                    <a:pt x="280" y="98"/>
                    <a:pt x="280" y="98"/>
                    <a:pt x="280" y="98"/>
                  </a:cubicBezTo>
                  <a:cubicBezTo>
                    <a:pt x="280" y="98"/>
                    <a:pt x="280" y="98"/>
                    <a:pt x="280" y="98"/>
                  </a:cubicBezTo>
                  <a:cubicBezTo>
                    <a:pt x="280" y="98"/>
                    <a:pt x="280" y="98"/>
                    <a:pt x="280" y="98"/>
                  </a:cubicBezTo>
                  <a:cubicBezTo>
                    <a:pt x="280" y="98"/>
                    <a:pt x="280" y="98"/>
                    <a:pt x="280" y="98"/>
                  </a:cubicBezTo>
                  <a:cubicBezTo>
                    <a:pt x="280" y="98"/>
                    <a:pt x="280" y="98"/>
                    <a:pt x="280" y="98"/>
                  </a:cubicBezTo>
                  <a:cubicBezTo>
                    <a:pt x="280" y="98"/>
                    <a:pt x="280" y="98"/>
                    <a:pt x="280" y="98"/>
                  </a:cubicBezTo>
                  <a:cubicBezTo>
                    <a:pt x="280" y="98"/>
                    <a:pt x="280" y="98"/>
                    <a:pt x="280" y="98"/>
                  </a:cubicBezTo>
                  <a:cubicBezTo>
                    <a:pt x="280" y="98"/>
                    <a:pt x="280" y="98"/>
                    <a:pt x="280" y="98"/>
                  </a:cubicBezTo>
                  <a:cubicBezTo>
                    <a:pt x="280" y="98"/>
                    <a:pt x="280" y="98"/>
                    <a:pt x="280" y="98"/>
                  </a:cubicBezTo>
                  <a:cubicBezTo>
                    <a:pt x="280" y="97"/>
                    <a:pt x="280" y="97"/>
                    <a:pt x="280" y="97"/>
                  </a:cubicBezTo>
                  <a:cubicBezTo>
                    <a:pt x="280" y="97"/>
                    <a:pt x="280" y="97"/>
                    <a:pt x="280" y="97"/>
                  </a:cubicBezTo>
                  <a:cubicBezTo>
                    <a:pt x="280" y="97"/>
                    <a:pt x="280" y="97"/>
                    <a:pt x="280" y="97"/>
                  </a:cubicBezTo>
                  <a:cubicBezTo>
                    <a:pt x="280" y="97"/>
                    <a:pt x="280" y="97"/>
                    <a:pt x="280" y="97"/>
                  </a:cubicBezTo>
                  <a:cubicBezTo>
                    <a:pt x="280" y="97"/>
                    <a:pt x="280" y="97"/>
                    <a:pt x="280" y="97"/>
                  </a:cubicBezTo>
                  <a:cubicBezTo>
                    <a:pt x="280" y="97"/>
                    <a:pt x="280" y="97"/>
                    <a:pt x="280" y="97"/>
                  </a:cubicBezTo>
                  <a:cubicBezTo>
                    <a:pt x="280" y="97"/>
                    <a:pt x="280" y="97"/>
                    <a:pt x="280" y="97"/>
                  </a:cubicBezTo>
                  <a:cubicBezTo>
                    <a:pt x="280" y="97"/>
                    <a:pt x="280" y="97"/>
                    <a:pt x="280" y="97"/>
                  </a:cubicBezTo>
                  <a:cubicBezTo>
                    <a:pt x="280" y="97"/>
                    <a:pt x="280" y="97"/>
                    <a:pt x="280" y="97"/>
                  </a:cubicBezTo>
                  <a:cubicBezTo>
                    <a:pt x="280" y="97"/>
                    <a:pt x="280" y="97"/>
                    <a:pt x="280" y="97"/>
                  </a:cubicBezTo>
                  <a:cubicBezTo>
                    <a:pt x="280" y="97"/>
                    <a:pt x="280" y="97"/>
                    <a:pt x="280" y="97"/>
                  </a:cubicBezTo>
                  <a:cubicBezTo>
                    <a:pt x="280" y="97"/>
                    <a:pt x="280" y="97"/>
                    <a:pt x="280" y="97"/>
                  </a:cubicBezTo>
                  <a:cubicBezTo>
                    <a:pt x="280" y="97"/>
                    <a:pt x="280" y="97"/>
                    <a:pt x="280" y="97"/>
                  </a:cubicBezTo>
                  <a:cubicBezTo>
                    <a:pt x="280" y="97"/>
                    <a:pt x="280" y="97"/>
                    <a:pt x="280" y="97"/>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6"/>
                    <a:pt x="280" y="96"/>
                    <a:pt x="280" y="96"/>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5"/>
                    <a:pt x="280" y="95"/>
                    <a:pt x="280" y="95"/>
                  </a:cubicBezTo>
                  <a:cubicBezTo>
                    <a:pt x="280" y="94"/>
                    <a:pt x="280" y="94"/>
                    <a:pt x="280" y="94"/>
                  </a:cubicBezTo>
                  <a:cubicBezTo>
                    <a:pt x="280" y="94"/>
                    <a:pt x="280" y="94"/>
                    <a:pt x="280" y="94"/>
                  </a:cubicBezTo>
                  <a:cubicBezTo>
                    <a:pt x="280" y="94"/>
                    <a:pt x="280" y="94"/>
                    <a:pt x="280" y="94"/>
                  </a:cubicBezTo>
                  <a:cubicBezTo>
                    <a:pt x="280" y="94"/>
                    <a:pt x="280" y="94"/>
                    <a:pt x="280" y="94"/>
                  </a:cubicBezTo>
                  <a:cubicBezTo>
                    <a:pt x="280" y="94"/>
                    <a:pt x="280" y="94"/>
                    <a:pt x="280" y="94"/>
                  </a:cubicBezTo>
                  <a:cubicBezTo>
                    <a:pt x="280" y="94"/>
                    <a:pt x="280" y="94"/>
                    <a:pt x="280" y="94"/>
                  </a:cubicBezTo>
                  <a:cubicBezTo>
                    <a:pt x="280" y="94"/>
                    <a:pt x="280" y="94"/>
                    <a:pt x="280" y="94"/>
                  </a:cubicBezTo>
                  <a:cubicBezTo>
                    <a:pt x="280" y="94"/>
                    <a:pt x="280" y="94"/>
                    <a:pt x="280" y="94"/>
                  </a:cubicBezTo>
                  <a:cubicBezTo>
                    <a:pt x="280" y="94"/>
                    <a:pt x="280" y="94"/>
                    <a:pt x="280" y="94"/>
                  </a:cubicBezTo>
                  <a:cubicBezTo>
                    <a:pt x="280" y="94"/>
                    <a:pt x="280" y="94"/>
                    <a:pt x="280" y="94"/>
                  </a:cubicBezTo>
                  <a:cubicBezTo>
                    <a:pt x="280" y="94"/>
                    <a:pt x="280" y="94"/>
                    <a:pt x="280" y="94"/>
                  </a:cubicBezTo>
                  <a:cubicBezTo>
                    <a:pt x="280" y="94"/>
                    <a:pt x="280" y="94"/>
                    <a:pt x="280" y="94"/>
                  </a:cubicBezTo>
                  <a:cubicBezTo>
                    <a:pt x="280" y="94"/>
                    <a:pt x="280" y="94"/>
                    <a:pt x="280" y="94"/>
                  </a:cubicBezTo>
                  <a:cubicBezTo>
                    <a:pt x="280" y="94"/>
                    <a:pt x="280" y="94"/>
                    <a:pt x="280" y="94"/>
                  </a:cubicBezTo>
                  <a:cubicBezTo>
                    <a:pt x="280" y="93"/>
                    <a:pt x="280" y="93"/>
                    <a:pt x="280" y="93"/>
                  </a:cubicBezTo>
                  <a:cubicBezTo>
                    <a:pt x="280" y="93"/>
                    <a:pt x="280" y="93"/>
                    <a:pt x="280" y="93"/>
                  </a:cubicBezTo>
                  <a:cubicBezTo>
                    <a:pt x="280" y="93"/>
                    <a:pt x="280" y="93"/>
                    <a:pt x="280" y="93"/>
                  </a:cubicBezTo>
                  <a:cubicBezTo>
                    <a:pt x="280" y="93"/>
                    <a:pt x="280" y="93"/>
                    <a:pt x="280" y="93"/>
                  </a:cubicBezTo>
                  <a:cubicBezTo>
                    <a:pt x="280" y="93"/>
                    <a:pt x="280" y="93"/>
                    <a:pt x="280" y="93"/>
                  </a:cubicBezTo>
                  <a:cubicBezTo>
                    <a:pt x="280" y="93"/>
                    <a:pt x="280" y="93"/>
                    <a:pt x="280" y="93"/>
                  </a:cubicBezTo>
                  <a:cubicBezTo>
                    <a:pt x="280" y="93"/>
                    <a:pt x="280" y="93"/>
                    <a:pt x="280" y="93"/>
                  </a:cubicBezTo>
                  <a:cubicBezTo>
                    <a:pt x="280" y="93"/>
                    <a:pt x="280" y="93"/>
                    <a:pt x="280" y="93"/>
                  </a:cubicBezTo>
                  <a:cubicBezTo>
                    <a:pt x="280" y="93"/>
                    <a:pt x="280" y="93"/>
                    <a:pt x="280" y="93"/>
                  </a:cubicBezTo>
                  <a:cubicBezTo>
                    <a:pt x="280" y="93"/>
                    <a:pt x="280" y="93"/>
                    <a:pt x="280" y="93"/>
                  </a:cubicBezTo>
                  <a:cubicBezTo>
                    <a:pt x="280" y="93"/>
                    <a:pt x="280" y="93"/>
                    <a:pt x="280" y="93"/>
                  </a:cubicBezTo>
                  <a:cubicBezTo>
                    <a:pt x="280" y="93"/>
                    <a:pt x="280" y="93"/>
                    <a:pt x="280" y="93"/>
                  </a:cubicBezTo>
                  <a:cubicBezTo>
                    <a:pt x="280" y="93"/>
                    <a:pt x="280" y="93"/>
                    <a:pt x="280" y="93"/>
                  </a:cubicBezTo>
                  <a:cubicBezTo>
                    <a:pt x="280" y="93"/>
                    <a:pt x="280" y="93"/>
                    <a:pt x="280" y="93"/>
                  </a:cubicBezTo>
                  <a:cubicBezTo>
                    <a:pt x="280" y="92"/>
                    <a:pt x="280" y="92"/>
                    <a:pt x="280" y="92"/>
                  </a:cubicBezTo>
                  <a:cubicBezTo>
                    <a:pt x="280" y="92"/>
                    <a:pt x="280" y="92"/>
                    <a:pt x="280" y="92"/>
                  </a:cubicBezTo>
                  <a:cubicBezTo>
                    <a:pt x="280" y="92"/>
                    <a:pt x="280" y="92"/>
                    <a:pt x="280" y="92"/>
                  </a:cubicBezTo>
                  <a:cubicBezTo>
                    <a:pt x="280" y="92"/>
                    <a:pt x="280" y="92"/>
                    <a:pt x="280" y="92"/>
                  </a:cubicBezTo>
                  <a:cubicBezTo>
                    <a:pt x="280" y="92"/>
                    <a:pt x="280" y="92"/>
                    <a:pt x="280" y="92"/>
                  </a:cubicBezTo>
                  <a:cubicBezTo>
                    <a:pt x="280" y="92"/>
                    <a:pt x="280" y="92"/>
                    <a:pt x="280" y="92"/>
                  </a:cubicBezTo>
                  <a:cubicBezTo>
                    <a:pt x="280" y="92"/>
                    <a:pt x="280" y="92"/>
                    <a:pt x="280" y="92"/>
                  </a:cubicBezTo>
                  <a:cubicBezTo>
                    <a:pt x="280" y="92"/>
                    <a:pt x="280" y="92"/>
                    <a:pt x="280" y="92"/>
                  </a:cubicBezTo>
                  <a:cubicBezTo>
                    <a:pt x="280" y="92"/>
                    <a:pt x="280" y="92"/>
                    <a:pt x="280" y="92"/>
                  </a:cubicBezTo>
                  <a:cubicBezTo>
                    <a:pt x="280" y="92"/>
                    <a:pt x="280" y="92"/>
                    <a:pt x="280" y="92"/>
                  </a:cubicBezTo>
                  <a:cubicBezTo>
                    <a:pt x="280" y="92"/>
                    <a:pt x="280" y="92"/>
                    <a:pt x="280" y="92"/>
                  </a:cubicBezTo>
                  <a:cubicBezTo>
                    <a:pt x="280" y="92"/>
                    <a:pt x="280" y="92"/>
                    <a:pt x="280" y="92"/>
                  </a:cubicBezTo>
                  <a:cubicBezTo>
                    <a:pt x="280" y="92"/>
                    <a:pt x="280" y="92"/>
                    <a:pt x="280" y="92"/>
                  </a:cubicBezTo>
                  <a:cubicBezTo>
                    <a:pt x="280" y="92"/>
                    <a:pt x="280" y="92"/>
                    <a:pt x="280" y="92"/>
                  </a:cubicBezTo>
                  <a:cubicBezTo>
                    <a:pt x="280" y="91"/>
                    <a:pt x="280" y="91"/>
                    <a:pt x="280" y="91"/>
                  </a:cubicBezTo>
                  <a:cubicBezTo>
                    <a:pt x="280" y="91"/>
                    <a:pt x="280" y="91"/>
                    <a:pt x="280" y="91"/>
                  </a:cubicBezTo>
                  <a:cubicBezTo>
                    <a:pt x="280" y="91"/>
                    <a:pt x="280" y="91"/>
                    <a:pt x="280" y="91"/>
                  </a:cubicBezTo>
                  <a:cubicBezTo>
                    <a:pt x="280" y="91"/>
                    <a:pt x="280" y="91"/>
                    <a:pt x="280" y="91"/>
                  </a:cubicBezTo>
                  <a:cubicBezTo>
                    <a:pt x="280" y="91"/>
                    <a:pt x="280" y="91"/>
                    <a:pt x="280" y="91"/>
                  </a:cubicBezTo>
                  <a:cubicBezTo>
                    <a:pt x="280" y="91"/>
                    <a:pt x="280" y="91"/>
                    <a:pt x="280" y="91"/>
                  </a:cubicBezTo>
                  <a:cubicBezTo>
                    <a:pt x="280" y="91"/>
                    <a:pt x="280" y="91"/>
                    <a:pt x="280" y="91"/>
                  </a:cubicBezTo>
                  <a:cubicBezTo>
                    <a:pt x="280" y="91"/>
                    <a:pt x="280" y="91"/>
                    <a:pt x="280" y="91"/>
                  </a:cubicBezTo>
                  <a:cubicBezTo>
                    <a:pt x="280" y="91"/>
                    <a:pt x="280" y="91"/>
                    <a:pt x="280" y="91"/>
                  </a:cubicBezTo>
                  <a:cubicBezTo>
                    <a:pt x="280" y="91"/>
                    <a:pt x="280" y="91"/>
                    <a:pt x="280" y="91"/>
                  </a:cubicBezTo>
                  <a:cubicBezTo>
                    <a:pt x="280" y="91"/>
                    <a:pt x="280" y="91"/>
                    <a:pt x="280" y="91"/>
                  </a:cubicBezTo>
                  <a:cubicBezTo>
                    <a:pt x="280" y="91"/>
                    <a:pt x="280" y="91"/>
                    <a:pt x="280" y="91"/>
                  </a:cubicBezTo>
                  <a:cubicBezTo>
                    <a:pt x="280" y="91"/>
                    <a:pt x="280" y="91"/>
                    <a:pt x="280" y="91"/>
                  </a:cubicBezTo>
                  <a:cubicBezTo>
                    <a:pt x="280" y="91"/>
                    <a:pt x="280" y="91"/>
                    <a:pt x="280" y="91"/>
                  </a:cubicBezTo>
                  <a:cubicBezTo>
                    <a:pt x="280" y="90"/>
                    <a:pt x="280" y="90"/>
                    <a:pt x="280" y="90"/>
                  </a:cubicBezTo>
                  <a:cubicBezTo>
                    <a:pt x="280" y="90"/>
                    <a:pt x="280" y="90"/>
                    <a:pt x="280" y="90"/>
                  </a:cubicBezTo>
                  <a:cubicBezTo>
                    <a:pt x="280" y="90"/>
                    <a:pt x="280" y="90"/>
                    <a:pt x="280" y="90"/>
                  </a:cubicBezTo>
                  <a:cubicBezTo>
                    <a:pt x="280" y="90"/>
                    <a:pt x="280" y="90"/>
                    <a:pt x="280" y="90"/>
                  </a:cubicBezTo>
                  <a:cubicBezTo>
                    <a:pt x="280" y="90"/>
                    <a:pt x="280" y="90"/>
                    <a:pt x="280" y="90"/>
                  </a:cubicBezTo>
                  <a:cubicBezTo>
                    <a:pt x="280" y="90"/>
                    <a:pt x="280" y="90"/>
                    <a:pt x="280" y="90"/>
                  </a:cubicBezTo>
                  <a:cubicBezTo>
                    <a:pt x="280" y="90"/>
                    <a:pt x="280" y="90"/>
                    <a:pt x="280" y="90"/>
                  </a:cubicBezTo>
                  <a:cubicBezTo>
                    <a:pt x="280" y="90"/>
                    <a:pt x="280" y="90"/>
                    <a:pt x="280" y="90"/>
                  </a:cubicBezTo>
                  <a:cubicBezTo>
                    <a:pt x="280" y="90"/>
                    <a:pt x="280" y="90"/>
                    <a:pt x="280" y="90"/>
                  </a:cubicBezTo>
                  <a:cubicBezTo>
                    <a:pt x="280" y="90"/>
                    <a:pt x="280" y="90"/>
                    <a:pt x="280" y="90"/>
                  </a:cubicBezTo>
                  <a:cubicBezTo>
                    <a:pt x="280" y="90"/>
                    <a:pt x="280" y="90"/>
                    <a:pt x="280" y="90"/>
                  </a:cubicBezTo>
                  <a:cubicBezTo>
                    <a:pt x="280" y="90"/>
                    <a:pt x="280" y="90"/>
                    <a:pt x="280" y="90"/>
                  </a:cubicBezTo>
                  <a:cubicBezTo>
                    <a:pt x="280" y="90"/>
                    <a:pt x="280" y="90"/>
                    <a:pt x="280" y="90"/>
                  </a:cubicBezTo>
                  <a:cubicBezTo>
                    <a:pt x="280" y="90"/>
                    <a:pt x="280" y="90"/>
                    <a:pt x="280" y="90"/>
                  </a:cubicBezTo>
                  <a:cubicBezTo>
                    <a:pt x="280" y="89"/>
                    <a:pt x="280" y="89"/>
                    <a:pt x="280" y="89"/>
                  </a:cubicBezTo>
                  <a:cubicBezTo>
                    <a:pt x="280" y="89"/>
                    <a:pt x="280" y="89"/>
                    <a:pt x="280" y="89"/>
                  </a:cubicBezTo>
                  <a:cubicBezTo>
                    <a:pt x="280" y="89"/>
                    <a:pt x="280" y="89"/>
                    <a:pt x="280" y="89"/>
                  </a:cubicBezTo>
                  <a:cubicBezTo>
                    <a:pt x="280" y="89"/>
                    <a:pt x="280" y="89"/>
                    <a:pt x="280" y="89"/>
                  </a:cubicBezTo>
                  <a:cubicBezTo>
                    <a:pt x="280" y="89"/>
                    <a:pt x="280" y="89"/>
                    <a:pt x="280" y="89"/>
                  </a:cubicBezTo>
                  <a:cubicBezTo>
                    <a:pt x="280" y="89"/>
                    <a:pt x="280" y="89"/>
                    <a:pt x="280" y="89"/>
                  </a:cubicBezTo>
                  <a:cubicBezTo>
                    <a:pt x="280" y="89"/>
                    <a:pt x="280" y="89"/>
                    <a:pt x="280" y="89"/>
                  </a:cubicBezTo>
                  <a:cubicBezTo>
                    <a:pt x="280" y="89"/>
                    <a:pt x="280" y="89"/>
                    <a:pt x="280" y="89"/>
                  </a:cubicBezTo>
                  <a:cubicBezTo>
                    <a:pt x="280" y="89"/>
                    <a:pt x="280" y="89"/>
                    <a:pt x="280" y="89"/>
                  </a:cubicBezTo>
                  <a:cubicBezTo>
                    <a:pt x="280" y="89"/>
                    <a:pt x="280" y="89"/>
                    <a:pt x="280" y="89"/>
                  </a:cubicBezTo>
                  <a:cubicBezTo>
                    <a:pt x="280" y="89"/>
                    <a:pt x="280" y="89"/>
                    <a:pt x="280" y="89"/>
                  </a:cubicBezTo>
                  <a:cubicBezTo>
                    <a:pt x="280" y="89"/>
                    <a:pt x="280" y="89"/>
                    <a:pt x="280" y="89"/>
                  </a:cubicBezTo>
                  <a:cubicBezTo>
                    <a:pt x="280" y="89"/>
                    <a:pt x="280" y="89"/>
                    <a:pt x="280" y="89"/>
                  </a:cubicBezTo>
                  <a:cubicBezTo>
                    <a:pt x="280" y="89"/>
                    <a:pt x="280" y="89"/>
                    <a:pt x="280" y="89"/>
                  </a:cubicBezTo>
                  <a:cubicBezTo>
                    <a:pt x="280" y="88"/>
                    <a:pt x="280" y="88"/>
                    <a:pt x="280" y="88"/>
                  </a:cubicBezTo>
                  <a:cubicBezTo>
                    <a:pt x="280" y="88"/>
                    <a:pt x="280" y="88"/>
                    <a:pt x="280" y="88"/>
                  </a:cubicBezTo>
                  <a:cubicBezTo>
                    <a:pt x="280" y="88"/>
                    <a:pt x="280" y="88"/>
                    <a:pt x="280" y="88"/>
                  </a:cubicBezTo>
                  <a:cubicBezTo>
                    <a:pt x="280" y="88"/>
                    <a:pt x="280" y="88"/>
                    <a:pt x="280" y="88"/>
                  </a:cubicBezTo>
                  <a:cubicBezTo>
                    <a:pt x="280" y="88"/>
                    <a:pt x="280" y="88"/>
                    <a:pt x="280" y="88"/>
                  </a:cubicBezTo>
                  <a:cubicBezTo>
                    <a:pt x="280" y="88"/>
                    <a:pt x="280" y="88"/>
                    <a:pt x="280" y="88"/>
                  </a:cubicBezTo>
                  <a:cubicBezTo>
                    <a:pt x="280" y="88"/>
                    <a:pt x="280" y="88"/>
                    <a:pt x="280" y="88"/>
                  </a:cubicBezTo>
                  <a:cubicBezTo>
                    <a:pt x="280" y="88"/>
                    <a:pt x="280" y="88"/>
                    <a:pt x="280" y="88"/>
                  </a:cubicBezTo>
                  <a:cubicBezTo>
                    <a:pt x="280" y="88"/>
                    <a:pt x="280" y="88"/>
                    <a:pt x="280" y="88"/>
                  </a:cubicBezTo>
                  <a:cubicBezTo>
                    <a:pt x="280" y="88"/>
                    <a:pt x="280" y="88"/>
                    <a:pt x="280" y="88"/>
                  </a:cubicBezTo>
                  <a:cubicBezTo>
                    <a:pt x="280" y="88"/>
                    <a:pt x="280" y="88"/>
                    <a:pt x="280" y="88"/>
                  </a:cubicBezTo>
                  <a:cubicBezTo>
                    <a:pt x="280" y="88"/>
                    <a:pt x="280" y="88"/>
                    <a:pt x="280" y="88"/>
                  </a:cubicBezTo>
                  <a:cubicBezTo>
                    <a:pt x="280" y="88"/>
                    <a:pt x="280" y="88"/>
                    <a:pt x="280" y="88"/>
                  </a:cubicBezTo>
                  <a:cubicBezTo>
                    <a:pt x="280" y="88"/>
                    <a:pt x="280" y="88"/>
                    <a:pt x="280" y="88"/>
                  </a:cubicBezTo>
                  <a:cubicBezTo>
                    <a:pt x="280" y="87"/>
                    <a:pt x="280" y="87"/>
                    <a:pt x="280" y="87"/>
                  </a:cubicBezTo>
                  <a:cubicBezTo>
                    <a:pt x="280" y="87"/>
                    <a:pt x="280" y="87"/>
                    <a:pt x="280" y="87"/>
                  </a:cubicBezTo>
                  <a:cubicBezTo>
                    <a:pt x="280" y="87"/>
                    <a:pt x="280" y="87"/>
                    <a:pt x="280" y="87"/>
                  </a:cubicBezTo>
                  <a:cubicBezTo>
                    <a:pt x="280" y="87"/>
                    <a:pt x="280" y="87"/>
                    <a:pt x="280" y="87"/>
                  </a:cubicBezTo>
                  <a:cubicBezTo>
                    <a:pt x="280" y="87"/>
                    <a:pt x="280" y="87"/>
                    <a:pt x="280" y="87"/>
                  </a:cubicBezTo>
                  <a:cubicBezTo>
                    <a:pt x="280" y="87"/>
                    <a:pt x="280" y="87"/>
                    <a:pt x="280" y="87"/>
                  </a:cubicBezTo>
                  <a:cubicBezTo>
                    <a:pt x="280" y="87"/>
                    <a:pt x="280" y="87"/>
                    <a:pt x="280" y="87"/>
                  </a:cubicBezTo>
                  <a:cubicBezTo>
                    <a:pt x="280" y="87"/>
                    <a:pt x="280" y="87"/>
                    <a:pt x="280" y="87"/>
                  </a:cubicBezTo>
                  <a:cubicBezTo>
                    <a:pt x="280" y="87"/>
                    <a:pt x="280" y="87"/>
                    <a:pt x="280" y="87"/>
                  </a:cubicBezTo>
                  <a:cubicBezTo>
                    <a:pt x="280" y="87"/>
                    <a:pt x="280" y="87"/>
                    <a:pt x="280" y="87"/>
                  </a:cubicBezTo>
                  <a:cubicBezTo>
                    <a:pt x="280" y="87"/>
                    <a:pt x="280" y="87"/>
                    <a:pt x="280" y="87"/>
                  </a:cubicBezTo>
                  <a:cubicBezTo>
                    <a:pt x="280" y="87"/>
                    <a:pt x="280" y="87"/>
                    <a:pt x="280" y="87"/>
                  </a:cubicBezTo>
                  <a:cubicBezTo>
                    <a:pt x="280" y="87"/>
                    <a:pt x="280" y="87"/>
                    <a:pt x="280" y="87"/>
                  </a:cubicBezTo>
                  <a:cubicBezTo>
                    <a:pt x="280" y="87"/>
                    <a:pt x="280" y="87"/>
                    <a:pt x="280" y="87"/>
                  </a:cubicBezTo>
                  <a:cubicBezTo>
                    <a:pt x="280" y="86"/>
                    <a:pt x="280" y="86"/>
                    <a:pt x="280" y="86"/>
                  </a:cubicBezTo>
                  <a:cubicBezTo>
                    <a:pt x="280" y="86"/>
                    <a:pt x="280" y="86"/>
                    <a:pt x="280" y="86"/>
                  </a:cubicBezTo>
                  <a:cubicBezTo>
                    <a:pt x="280" y="86"/>
                    <a:pt x="280" y="86"/>
                    <a:pt x="280" y="86"/>
                  </a:cubicBezTo>
                  <a:cubicBezTo>
                    <a:pt x="280" y="86"/>
                    <a:pt x="280" y="86"/>
                    <a:pt x="280" y="86"/>
                  </a:cubicBezTo>
                  <a:cubicBezTo>
                    <a:pt x="280" y="86"/>
                    <a:pt x="280" y="86"/>
                    <a:pt x="280" y="86"/>
                  </a:cubicBezTo>
                  <a:cubicBezTo>
                    <a:pt x="280" y="86"/>
                    <a:pt x="280" y="86"/>
                    <a:pt x="280" y="86"/>
                  </a:cubicBezTo>
                  <a:cubicBezTo>
                    <a:pt x="280" y="86"/>
                    <a:pt x="280" y="86"/>
                    <a:pt x="280" y="86"/>
                  </a:cubicBezTo>
                  <a:cubicBezTo>
                    <a:pt x="280" y="86"/>
                    <a:pt x="280" y="86"/>
                    <a:pt x="280" y="86"/>
                  </a:cubicBezTo>
                  <a:cubicBezTo>
                    <a:pt x="280" y="86"/>
                    <a:pt x="280" y="86"/>
                    <a:pt x="280" y="86"/>
                  </a:cubicBezTo>
                  <a:cubicBezTo>
                    <a:pt x="280" y="86"/>
                    <a:pt x="280" y="86"/>
                    <a:pt x="280" y="86"/>
                  </a:cubicBezTo>
                  <a:cubicBezTo>
                    <a:pt x="280" y="86"/>
                    <a:pt x="280" y="86"/>
                    <a:pt x="280" y="86"/>
                  </a:cubicBezTo>
                  <a:cubicBezTo>
                    <a:pt x="280" y="86"/>
                    <a:pt x="280" y="86"/>
                    <a:pt x="280" y="86"/>
                  </a:cubicBezTo>
                  <a:cubicBezTo>
                    <a:pt x="280" y="86"/>
                    <a:pt x="280" y="86"/>
                    <a:pt x="280" y="86"/>
                  </a:cubicBezTo>
                  <a:cubicBezTo>
                    <a:pt x="280" y="86"/>
                    <a:pt x="280" y="86"/>
                    <a:pt x="280" y="86"/>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5"/>
                    <a:pt x="280" y="85"/>
                    <a:pt x="280" y="85"/>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4"/>
                    <a:pt x="280" y="84"/>
                    <a:pt x="280" y="84"/>
                  </a:cubicBezTo>
                  <a:cubicBezTo>
                    <a:pt x="280" y="83"/>
                    <a:pt x="280" y="83"/>
                    <a:pt x="280" y="83"/>
                  </a:cubicBezTo>
                  <a:cubicBezTo>
                    <a:pt x="280" y="83"/>
                    <a:pt x="280" y="83"/>
                    <a:pt x="280" y="83"/>
                  </a:cubicBezTo>
                  <a:cubicBezTo>
                    <a:pt x="280" y="83"/>
                    <a:pt x="280" y="83"/>
                    <a:pt x="280" y="83"/>
                  </a:cubicBezTo>
                  <a:cubicBezTo>
                    <a:pt x="280" y="83"/>
                    <a:pt x="280" y="83"/>
                    <a:pt x="280" y="83"/>
                  </a:cubicBezTo>
                  <a:cubicBezTo>
                    <a:pt x="280" y="83"/>
                    <a:pt x="280" y="83"/>
                    <a:pt x="280" y="83"/>
                  </a:cubicBezTo>
                  <a:cubicBezTo>
                    <a:pt x="280" y="83"/>
                    <a:pt x="280" y="83"/>
                    <a:pt x="280" y="83"/>
                  </a:cubicBezTo>
                  <a:cubicBezTo>
                    <a:pt x="280" y="83"/>
                    <a:pt x="280" y="83"/>
                    <a:pt x="280" y="83"/>
                  </a:cubicBezTo>
                  <a:cubicBezTo>
                    <a:pt x="280" y="83"/>
                    <a:pt x="280" y="83"/>
                    <a:pt x="280" y="83"/>
                  </a:cubicBezTo>
                  <a:cubicBezTo>
                    <a:pt x="280" y="83"/>
                    <a:pt x="280" y="83"/>
                    <a:pt x="280" y="83"/>
                  </a:cubicBezTo>
                  <a:cubicBezTo>
                    <a:pt x="280" y="83"/>
                    <a:pt x="280" y="83"/>
                    <a:pt x="280" y="83"/>
                  </a:cubicBezTo>
                  <a:cubicBezTo>
                    <a:pt x="280" y="83"/>
                    <a:pt x="280" y="83"/>
                    <a:pt x="280" y="83"/>
                  </a:cubicBezTo>
                  <a:cubicBezTo>
                    <a:pt x="280" y="83"/>
                    <a:pt x="280" y="83"/>
                    <a:pt x="280" y="83"/>
                  </a:cubicBezTo>
                  <a:cubicBezTo>
                    <a:pt x="280" y="83"/>
                    <a:pt x="280" y="83"/>
                    <a:pt x="280" y="83"/>
                  </a:cubicBezTo>
                  <a:cubicBezTo>
                    <a:pt x="280" y="83"/>
                    <a:pt x="280" y="83"/>
                    <a:pt x="280" y="83"/>
                  </a:cubicBezTo>
                  <a:cubicBezTo>
                    <a:pt x="280" y="82"/>
                    <a:pt x="280" y="82"/>
                    <a:pt x="280" y="82"/>
                  </a:cubicBezTo>
                  <a:cubicBezTo>
                    <a:pt x="280" y="82"/>
                    <a:pt x="280" y="82"/>
                    <a:pt x="280" y="82"/>
                  </a:cubicBezTo>
                  <a:cubicBezTo>
                    <a:pt x="280" y="82"/>
                    <a:pt x="280" y="82"/>
                    <a:pt x="280" y="82"/>
                  </a:cubicBezTo>
                  <a:cubicBezTo>
                    <a:pt x="280" y="82"/>
                    <a:pt x="280" y="82"/>
                    <a:pt x="280" y="82"/>
                  </a:cubicBezTo>
                  <a:cubicBezTo>
                    <a:pt x="280" y="82"/>
                    <a:pt x="280" y="82"/>
                    <a:pt x="280" y="82"/>
                  </a:cubicBezTo>
                  <a:cubicBezTo>
                    <a:pt x="280" y="82"/>
                    <a:pt x="280" y="82"/>
                    <a:pt x="280" y="82"/>
                  </a:cubicBezTo>
                  <a:cubicBezTo>
                    <a:pt x="280" y="82"/>
                    <a:pt x="280" y="82"/>
                    <a:pt x="280" y="82"/>
                  </a:cubicBezTo>
                  <a:cubicBezTo>
                    <a:pt x="280" y="82"/>
                    <a:pt x="280" y="82"/>
                    <a:pt x="280" y="82"/>
                  </a:cubicBezTo>
                  <a:cubicBezTo>
                    <a:pt x="280" y="82"/>
                    <a:pt x="280" y="82"/>
                    <a:pt x="280" y="82"/>
                  </a:cubicBezTo>
                  <a:cubicBezTo>
                    <a:pt x="280" y="82"/>
                    <a:pt x="280" y="82"/>
                    <a:pt x="280" y="82"/>
                  </a:cubicBezTo>
                  <a:cubicBezTo>
                    <a:pt x="280" y="82"/>
                    <a:pt x="280" y="82"/>
                    <a:pt x="280" y="82"/>
                  </a:cubicBezTo>
                  <a:cubicBezTo>
                    <a:pt x="280" y="82"/>
                    <a:pt x="280" y="82"/>
                    <a:pt x="280" y="82"/>
                  </a:cubicBezTo>
                  <a:cubicBezTo>
                    <a:pt x="280" y="82"/>
                    <a:pt x="280" y="82"/>
                    <a:pt x="280" y="82"/>
                  </a:cubicBezTo>
                  <a:cubicBezTo>
                    <a:pt x="280" y="82"/>
                    <a:pt x="280" y="82"/>
                    <a:pt x="280" y="82"/>
                  </a:cubicBezTo>
                  <a:cubicBezTo>
                    <a:pt x="280" y="81"/>
                    <a:pt x="280" y="81"/>
                    <a:pt x="280" y="81"/>
                  </a:cubicBezTo>
                  <a:cubicBezTo>
                    <a:pt x="280" y="81"/>
                    <a:pt x="280" y="81"/>
                    <a:pt x="280" y="81"/>
                  </a:cubicBezTo>
                  <a:cubicBezTo>
                    <a:pt x="280" y="81"/>
                    <a:pt x="280" y="81"/>
                    <a:pt x="280" y="81"/>
                  </a:cubicBezTo>
                  <a:cubicBezTo>
                    <a:pt x="280" y="81"/>
                    <a:pt x="280" y="81"/>
                    <a:pt x="280" y="81"/>
                  </a:cubicBezTo>
                  <a:cubicBezTo>
                    <a:pt x="280" y="81"/>
                    <a:pt x="280" y="81"/>
                    <a:pt x="280" y="81"/>
                  </a:cubicBezTo>
                  <a:cubicBezTo>
                    <a:pt x="280" y="81"/>
                    <a:pt x="280" y="81"/>
                    <a:pt x="280" y="81"/>
                  </a:cubicBezTo>
                  <a:cubicBezTo>
                    <a:pt x="280" y="81"/>
                    <a:pt x="280" y="81"/>
                    <a:pt x="280" y="81"/>
                  </a:cubicBezTo>
                  <a:cubicBezTo>
                    <a:pt x="280" y="81"/>
                    <a:pt x="280" y="81"/>
                    <a:pt x="280" y="81"/>
                  </a:cubicBezTo>
                  <a:cubicBezTo>
                    <a:pt x="280" y="81"/>
                    <a:pt x="280" y="81"/>
                    <a:pt x="280" y="81"/>
                  </a:cubicBezTo>
                  <a:cubicBezTo>
                    <a:pt x="280" y="81"/>
                    <a:pt x="280" y="81"/>
                    <a:pt x="280" y="81"/>
                  </a:cubicBezTo>
                  <a:cubicBezTo>
                    <a:pt x="280" y="81"/>
                    <a:pt x="280" y="81"/>
                    <a:pt x="280" y="81"/>
                  </a:cubicBezTo>
                  <a:cubicBezTo>
                    <a:pt x="280" y="81"/>
                    <a:pt x="280" y="81"/>
                    <a:pt x="280" y="81"/>
                  </a:cubicBezTo>
                  <a:cubicBezTo>
                    <a:pt x="280" y="81"/>
                    <a:pt x="280" y="81"/>
                    <a:pt x="280" y="81"/>
                  </a:cubicBezTo>
                  <a:cubicBezTo>
                    <a:pt x="280" y="81"/>
                    <a:pt x="280" y="81"/>
                    <a:pt x="280" y="81"/>
                  </a:cubicBezTo>
                  <a:cubicBezTo>
                    <a:pt x="280" y="80"/>
                    <a:pt x="280" y="80"/>
                    <a:pt x="280" y="80"/>
                  </a:cubicBezTo>
                  <a:cubicBezTo>
                    <a:pt x="280" y="80"/>
                    <a:pt x="280" y="80"/>
                    <a:pt x="280" y="80"/>
                  </a:cubicBezTo>
                  <a:cubicBezTo>
                    <a:pt x="280" y="80"/>
                    <a:pt x="280" y="80"/>
                    <a:pt x="280" y="80"/>
                  </a:cubicBezTo>
                  <a:cubicBezTo>
                    <a:pt x="280" y="80"/>
                    <a:pt x="280" y="80"/>
                    <a:pt x="280" y="80"/>
                  </a:cubicBezTo>
                  <a:cubicBezTo>
                    <a:pt x="280" y="80"/>
                    <a:pt x="280" y="80"/>
                    <a:pt x="280" y="80"/>
                  </a:cubicBezTo>
                  <a:cubicBezTo>
                    <a:pt x="280" y="80"/>
                    <a:pt x="280" y="80"/>
                    <a:pt x="280" y="80"/>
                  </a:cubicBezTo>
                  <a:cubicBezTo>
                    <a:pt x="280" y="80"/>
                    <a:pt x="280" y="80"/>
                    <a:pt x="280" y="80"/>
                  </a:cubicBezTo>
                  <a:cubicBezTo>
                    <a:pt x="280" y="80"/>
                    <a:pt x="280" y="80"/>
                    <a:pt x="280" y="80"/>
                  </a:cubicBezTo>
                  <a:cubicBezTo>
                    <a:pt x="280" y="80"/>
                    <a:pt x="280" y="80"/>
                    <a:pt x="280" y="80"/>
                  </a:cubicBezTo>
                  <a:cubicBezTo>
                    <a:pt x="280" y="80"/>
                    <a:pt x="280" y="80"/>
                    <a:pt x="280" y="80"/>
                  </a:cubicBezTo>
                  <a:cubicBezTo>
                    <a:pt x="280" y="80"/>
                    <a:pt x="280" y="80"/>
                    <a:pt x="280" y="80"/>
                  </a:cubicBezTo>
                  <a:cubicBezTo>
                    <a:pt x="280" y="80"/>
                    <a:pt x="280" y="80"/>
                    <a:pt x="280" y="80"/>
                  </a:cubicBezTo>
                  <a:cubicBezTo>
                    <a:pt x="280" y="80"/>
                    <a:pt x="280" y="80"/>
                    <a:pt x="280" y="80"/>
                  </a:cubicBezTo>
                  <a:cubicBezTo>
                    <a:pt x="280" y="80"/>
                    <a:pt x="280" y="80"/>
                    <a:pt x="280" y="80"/>
                  </a:cubicBezTo>
                  <a:cubicBezTo>
                    <a:pt x="280" y="79"/>
                    <a:pt x="280" y="79"/>
                    <a:pt x="280" y="79"/>
                  </a:cubicBezTo>
                  <a:cubicBezTo>
                    <a:pt x="280" y="79"/>
                    <a:pt x="280" y="79"/>
                    <a:pt x="280" y="79"/>
                  </a:cubicBezTo>
                  <a:cubicBezTo>
                    <a:pt x="280" y="79"/>
                    <a:pt x="280" y="79"/>
                    <a:pt x="280" y="79"/>
                  </a:cubicBezTo>
                  <a:cubicBezTo>
                    <a:pt x="280" y="79"/>
                    <a:pt x="280" y="79"/>
                    <a:pt x="280" y="79"/>
                  </a:cubicBezTo>
                  <a:cubicBezTo>
                    <a:pt x="280" y="79"/>
                    <a:pt x="280" y="79"/>
                    <a:pt x="280" y="79"/>
                  </a:cubicBezTo>
                  <a:cubicBezTo>
                    <a:pt x="280" y="79"/>
                    <a:pt x="280" y="79"/>
                    <a:pt x="280" y="79"/>
                  </a:cubicBezTo>
                  <a:cubicBezTo>
                    <a:pt x="280" y="79"/>
                    <a:pt x="280" y="79"/>
                    <a:pt x="280" y="79"/>
                  </a:cubicBezTo>
                  <a:cubicBezTo>
                    <a:pt x="280" y="79"/>
                    <a:pt x="280" y="79"/>
                    <a:pt x="280" y="79"/>
                  </a:cubicBezTo>
                  <a:cubicBezTo>
                    <a:pt x="280" y="79"/>
                    <a:pt x="280" y="79"/>
                    <a:pt x="280" y="79"/>
                  </a:cubicBezTo>
                  <a:cubicBezTo>
                    <a:pt x="280" y="79"/>
                    <a:pt x="280" y="79"/>
                    <a:pt x="280" y="79"/>
                  </a:cubicBezTo>
                  <a:cubicBezTo>
                    <a:pt x="280" y="79"/>
                    <a:pt x="280" y="79"/>
                    <a:pt x="280" y="79"/>
                  </a:cubicBezTo>
                  <a:cubicBezTo>
                    <a:pt x="280" y="79"/>
                    <a:pt x="280" y="79"/>
                    <a:pt x="280" y="79"/>
                  </a:cubicBezTo>
                  <a:cubicBezTo>
                    <a:pt x="280" y="79"/>
                    <a:pt x="280" y="79"/>
                    <a:pt x="280" y="79"/>
                  </a:cubicBezTo>
                  <a:cubicBezTo>
                    <a:pt x="280" y="79"/>
                    <a:pt x="280" y="79"/>
                    <a:pt x="280" y="79"/>
                  </a:cubicBezTo>
                  <a:cubicBezTo>
                    <a:pt x="280" y="78"/>
                    <a:pt x="280" y="78"/>
                    <a:pt x="280" y="78"/>
                  </a:cubicBezTo>
                  <a:cubicBezTo>
                    <a:pt x="280" y="78"/>
                    <a:pt x="280" y="78"/>
                    <a:pt x="280" y="78"/>
                  </a:cubicBezTo>
                  <a:cubicBezTo>
                    <a:pt x="280" y="78"/>
                    <a:pt x="280" y="78"/>
                    <a:pt x="280" y="78"/>
                  </a:cubicBezTo>
                  <a:cubicBezTo>
                    <a:pt x="280" y="78"/>
                    <a:pt x="280" y="78"/>
                    <a:pt x="280" y="78"/>
                  </a:cubicBezTo>
                  <a:cubicBezTo>
                    <a:pt x="280" y="78"/>
                    <a:pt x="280" y="78"/>
                    <a:pt x="280" y="78"/>
                  </a:cubicBezTo>
                  <a:cubicBezTo>
                    <a:pt x="280" y="78"/>
                    <a:pt x="280" y="78"/>
                    <a:pt x="280" y="78"/>
                  </a:cubicBezTo>
                  <a:cubicBezTo>
                    <a:pt x="280" y="78"/>
                    <a:pt x="280" y="78"/>
                    <a:pt x="280" y="78"/>
                  </a:cubicBezTo>
                  <a:cubicBezTo>
                    <a:pt x="280" y="78"/>
                    <a:pt x="280" y="78"/>
                    <a:pt x="280" y="78"/>
                  </a:cubicBezTo>
                  <a:cubicBezTo>
                    <a:pt x="280" y="78"/>
                    <a:pt x="280" y="78"/>
                    <a:pt x="280" y="78"/>
                  </a:cubicBezTo>
                  <a:cubicBezTo>
                    <a:pt x="280" y="78"/>
                    <a:pt x="280" y="78"/>
                    <a:pt x="280" y="78"/>
                  </a:cubicBezTo>
                  <a:cubicBezTo>
                    <a:pt x="280" y="78"/>
                    <a:pt x="280" y="78"/>
                    <a:pt x="280" y="78"/>
                  </a:cubicBezTo>
                  <a:cubicBezTo>
                    <a:pt x="280" y="78"/>
                    <a:pt x="280" y="78"/>
                    <a:pt x="280" y="78"/>
                  </a:cubicBezTo>
                  <a:cubicBezTo>
                    <a:pt x="280" y="78"/>
                    <a:pt x="280" y="78"/>
                    <a:pt x="280" y="78"/>
                  </a:cubicBezTo>
                  <a:cubicBezTo>
                    <a:pt x="280" y="78"/>
                    <a:pt x="280" y="78"/>
                    <a:pt x="280" y="78"/>
                  </a:cubicBezTo>
                  <a:cubicBezTo>
                    <a:pt x="280" y="77"/>
                    <a:pt x="280" y="77"/>
                    <a:pt x="280" y="77"/>
                  </a:cubicBezTo>
                  <a:cubicBezTo>
                    <a:pt x="280" y="77"/>
                    <a:pt x="280" y="77"/>
                    <a:pt x="280" y="77"/>
                  </a:cubicBezTo>
                  <a:cubicBezTo>
                    <a:pt x="280" y="77"/>
                    <a:pt x="280" y="77"/>
                    <a:pt x="280" y="77"/>
                  </a:cubicBezTo>
                  <a:cubicBezTo>
                    <a:pt x="280" y="77"/>
                    <a:pt x="280" y="77"/>
                    <a:pt x="280" y="77"/>
                  </a:cubicBezTo>
                  <a:cubicBezTo>
                    <a:pt x="280" y="77"/>
                    <a:pt x="280" y="77"/>
                    <a:pt x="280" y="77"/>
                  </a:cubicBezTo>
                  <a:cubicBezTo>
                    <a:pt x="280" y="77"/>
                    <a:pt x="280" y="77"/>
                    <a:pt x="280" y="77"/>
                  </a:cubicBezTo>
                  <a:cubicBezTo>
                    <a:pt x="280" y="77"/>
                    <a:pt x="280" y="77"/>
                    <a:pt x="280" y="77"/>
                  </a:cubicBezTo>
                  <a:cubicBezTo>
                    <a:pt x="280" y="77"/>
                    <a:pt x="280" y="77"/>
                    <a:pt x="280" y="77"/>
                  </a:cubicBezTo>
                  <a:cubicBezTo>
                    <a:pt x="280" y="77"/>
                    <a:pt x="280" y="77"/>
                    <a:pt x="280" y="77"/>
                  </a:cubicBezTo>
                  <a:cubicBezTo>
                    <a:pt x="280" y="77"/>
                    <a:pt x="280" y="77"/>
                    <a:pt x="280" y="77"/>
                  </a:cubicBezTo>
                  <a:cubicBezTo>
                    <a:pt x="280" y="77"/>
                    <a:pt x="280" y="77"/>
                    <a:pt x="280" y="77"/>
                  </a:cubicBezTo>
                  <a:cubicBezTo>
                    <a:pt x="280" y="77"/>
                    <a:pt x="280" y="77"/>
                    <a:pt x="280" y="77"/>
                  </a:cubicBezTo>
                  <a:cubicBezTo>
                    <a:pt x="280" y="77"/>
                    <a:pt x="280" y="77"/>
                    <a:pt x="280" y="77"/>
                  </a:cubicBezTo>
                  <a:cubicBezTo>
                    <a:pt x="280" y="77"/>
                    <a:pt x="280" y="77"/>
                    <a:pt x="280" y="77"/>
                  </a:cubicBezTo>
                  <a:cubicBezTo>
                    <a:pt x="280" y="76"/>
                    <a:pt x="280" y="76"/>
                    <a:pt x="280" y="76"/>
                  </a:cubicBezTo>
                  <a:cubicBezTo>
                    <a:pt x="280" y="76"/>
                    <a:pt x="280" y="76"/>
                    <a:pt x="280" y="76"/>
                  </a:cubicBezTo>
                  <a:cubicBezTo>
                    <a:pt x="280" y="76"/>
                    <a:pt x="280" y="76"/>
                    <a:pt x="280" y="76"/>
                  </a:cubicBezTo>
                  <a:cubicBezTo>
                    <a:pt x="280" y="76"/>
                    <a:pt x="280" y="76"/>
                    <a:pt x="280" y="76"/>
                  </a:cubicBezTo>
                  <a:cubicBezTo>
                    <a:pt x="280" y="76"/>
                    <a:pt x="280" y="76"/>
                    <a:pt x="280" y="76"/>
                  </a:cubicBezTo>
                  <a:cubicBezTo>
                    <a:pt x="280" y="76"/>
                    <a:pt x="280" y="76"/>
                    <a:pt x="280" y="76"/>
                  </a:cubicBezTo>
                  <a:cubicBezTo>
                    <a:pt x="280" y="76"/>
                    <a:pt x="280" y="76"/>
                    <a:pt x="280" y="76"/>
                  </a:cubicBezTo>
                  <a:cubicBezTo>
                    <a:pt x="280" y="76"/>
                    <a:pt x="280" y="76"/>
                    <a:pt x="280" y="76"/>
                  </a:cubicBezTo>
                  <a:cubicBezTo>
                    <a:pt x="280" y="76"/>
                    <a:pt x="280" y="76"/>
                    <a:pt x="280" y="76"/>
                  </a:cubicBezTo>
                  <a:cubicBezTo>
                    <a:pt x="280" y="76"/>
                    <a:pt x="280" y="76"/>
                    <a:pt x="280" y="76"/>
                  </a:cubicBezTo>
                  <a:cubicBezTo>
                    <a:pt x="280" y="76"/>
                    <a:pt x="280" y="76"/>
                    <a:pt x="280" y="76"/>
                  </a:cubicBezTo>
                  <a:cubicBezTo>
                    <a:pt x="280" y="76"/>
                    <a:pt x="280" y="76"/>
                    <a:pt x="280" y="76"/>
                  </a:cubicBezTo>
                  <a:cubicBezTo>
                    <a:pt x="280" y="76"/>
                    <a:pt x="280" y="76"/>
                    <a:pt x="280" y="76"/>
                  </a:cubicBezTo>
                  <a:cubicBezTo>
                    <a:pt x="280" y="76"/>
                    <a:pt x="280" y="76"/>
                    <a:pt x="280" y="76"/>
                  </a:cubicBezTo>
                  <a:cubicBezTo>
                    <a:pt x="280" y="75"/>
                    <a:pt x="280" y="75"/>
                    <a:pt x="280" y="75"/>
                  </a:cubicBezTo>
                  <a:cubicBezTo>
                    <a:pt x="280" y="75"/>
                    <a:pt x="280" y="75"/>
                    <a:pt x="280" y="75"/>
                  </a:cubicBezTo>
                  <a:cubicBezTo>
                    <a:pt x="280" y="75"/>
                    <a:pt x="280" y="75"/>
                    <a:pt x="280" y="75"/>
                  </a:cubicBezTo>
                  <a:cubicBezTo>
                    <a:pt x="280" y="75"/>
                    <a:pt x="280" y="75"/>
                    <a:pt x="280" y="75"/>
                  </a:cubicBezTo>
                  <a:cubicBezTo>
                    <a:pt x="280" y="75"/>
                    <a:pt x="280" y="75"/>
                    <a:pt x="280" y="75"/>
                  </a:cubicBezTo>
                  <a:cubicBezTo>
                    <a:pt x="280" y="75"/>
                    <a:pt x="280" y="75"/>
                    <a:pt x="280" y="75"/>
                  </a:cubicBezTo>
                  <a:cubicBezTo>
                    <a:pt x="280" y="75"/>
                    <a:pt x="280" y="75"/>
                    <a:pt x="280" y="75"/>
                  </a:cubicBezTo>
                  <a:cubicBezTo>
                    <a:pt x="280" y="75"/>
                    <a:pt x="280" y="75"/>
                    <a:pt x="280" y="75"/>
                  </a:cubicBezTo>
                  <a:cubicBezTo>
                    <a:pt x="280" y="75"/>
                    <a:pt x="280" y="75"/>
                    <a:pt x="280" y="75"/>
                  </a:cubicBezTo>
                  <a:cubicBezTo>
                    <a:pt x="280" y="75"/>
                    <a:pt x="280" y="75"/>
                    <a:pt x="280" y="75"/>
                  </a:cubicBezTo>
                  <a:cubicBezTo>
                    <a:pt x="280" y="75"/>
                    <a:pt x="280" y="75"/>
                    <a:pt x="280" y="75"/>
                  </a:cubicBezTo>
                  <a:cubicBezTo>
                    <a:pt x="280" y="75"/>
                    <a:pt x="280" y="75"/>
                    <a:pt x="280" y="75"/>
                  </a:cubicBezTo>
                  <a:cubicBezTo>
                    <a:pt x="280" y="75"/>
                    <a:pt x="280" y="75"/>
                    <a:pt x="280" y="75"/>
                  </a:cubicBezTo>
                  <a:cubicBezTo>
                    <a:pt x="280" y="75"/>
                    <a:pt x="280" y="75"/>
                    <a:pt x="280" y="75"/>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4"/>
                    <a:pt x="280" y="74"/>
                    <a:pt x="280" y="74"/>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3"/>
                    <a:pt x="280" y="73"/>
                    <a:pt x="280" y="73"/>
                  </a:cubicBezTo>
                  <a:cubicBezTo>
                    <a:pt x="280" y="72"/>
                    <a:pt x="280" y="72"/>
                    <a:pt x="280" y="72"/>
                  </a:cubicBezTo>
                  <a:cubicBezTo>
                    <a:pt x="280" y="72"/>
                    <a:pt x="280" y="72"/>
                    <a:pt x="280" y="72"/>
                  </a:cubicBezTo>
                  <a:cubicBezTo>
                    <a:pt x="280" y="72"/>
                    <a:pt x="280" y="72"/>
                    <a:pt x="280" y="72"/>
                  </a:cubicBezTo>
                  <a:cubicBezTo>
                    <a:pt x="280" y="72"/>
                    <a:pt x="280" y="72"/>
                    <a:pt x="280" y="72"/>
                  </a:cubicBezTo>
                  <a:cubicBezTo>
                    <a:pt x="280" y="72"/>
                    <a:pt x="280" y="72"/>
                    <a:pt x="280" y="72"/>
                  </a:cubicBezTo>
                  <a:cubicBezTo>
                    <a:pt x="280" y="72"/>
                    <a:pt x="280" y="72"/>
                    <a:pt x="280" y="72"/>
                  </a:cubicBezTo>
                  <a:cubicBezTo>
                    <a:pt x="280" y="72"/>
                    <a:pt x="280" y="72"/>
                    <a:pt x="280" y="72"/>
                  </a:cubicBezTo>
                  <a:cubicBezTo>
                    <a:pt x="280" y="72"/>
                    <a:pt x="280" y="72"/>
                    <a:pt x="280" y="72"/>
                  </a:cubicBezTo>
                  <a:cubicBezTo>
                    <a:pt x="280" y="72"/>
                    <a:pt x="280" y="72"/>
                    <a:pt x="280" y="72"/>
                  </a:cubicBezTo>
                  <a:cubicBezTo>
                    <a:pt x="280" y="72"/>
                    <a:pt x="280" y="72"/>
                    <a:pt x="280" y="72"/>
                  </a:cubicBezTo>
                  <a:cubicBezTo>
                    <a:pt x="280" y="72"/>
                    <a:pt x="280" y="72"/>
                    <a:pt x="280" y="72"/>
                  </a:cubicBezTo>
                  <a:cubicBezTo>
                    <a:pt x="280" y="72"/>
                    <a:pt x="280" y="72"/>
                    <a:pt x="280" y="72"/>
                  </a:cubicBezTo>
                  <a:cubicBezTo>
                    <a:pt x="280" y="72"/>
                    <a:pt x="280" y="72"/>
                    <a:pt x="280" y="72"/>
                  </a:cubicBezTo>
                  <a:cubicBezTo>
                    <a:pt x="280" y="72"/>
                    <a:pt x="280" y="72"/>
                    <a:pt x="280" y="72"/>
                  </a:cubicBezTo>
                  <a:cubicBezTo>
                    <a:pt x="280" y="71"/>
                    <a:pt x="280" y="71"/>
                    <a:pt x="280" y="71"/>
                  </a:cubicBezTo>
                  <a:cubicBezTo>
                    <a:pt x="280" y="71"/>
                    <a:pt x="280" y="71"/>
                    <a:pt x="280" y="71"/>
                  </a:cubicBezTo>
                  <a:cubicBezTo>
                    <a:pt x="280" y="71"/>
                    <a:pt x="280" y="71"/>
                    <a:pt x="280" y="71"/>
                  </a:cubicBezTo>
                  <a:cubicBezTo>
                    <a:pt x="280" y="71"/>
                    <a:pt x="280" y="71"/>
                    <a:pt x="280" y="71"/>
                  </a:cubicBezTo>
                  <a:cubicBezTo>
                    <a:pt x="280" y="71"/>
                    <a:pt x="280" y="71"/>
                    <a:pt x="280" y="71"/>
                  </a:cubicBezTo>
                  <a:cubicBezTo>
                    <a:pt x="280" y="71"/>
                    <a:pt x="280" y="71"/>
                    <a:pt x="280" y="71"/>
                  </a:cubicBezTo>
                  <a:cubicBezTo>
                    <a:pt x="280" y="71"/>
                    <a:pt x="280" y="71"/>
                    <a:pt x="280" y="71"/>
                  </a:cubicBezTo>
                  <a:cubicBezTo>
                    <a:pt x="280" y="71"/>
                    <a:pt x="280" y="71"/>
                    <a:pt x="280" y="71"/>
                  </a:cubicBezTo>
                  <a:cubicBezTo>
                    <a:pt x="280" y="71"/>
                    <a:pt x="280" y="71"/>
                    <a:pt x="280" y="71"/>
                  </a:cubicBezTo>
                  <a:cubicBezTo>
                    <a:pt x="280" y="71"/>
                    <a:pt x="280" y="71"/>
                    <a:pt x="280" y="71"/>
                  </a:cubicBezTo>
                  <a:cubicBezTo>
                    <a:pt x="280" y="71"/>
                    <a:pt x="280" y="71"/>
                    <a:pt x="280" y="71"/>
                  </a:cubicBezTo>
                  <a:cubicBezTo>
                    <a:pt x="280" y="71"/>
                    <a:pt x="280" y="71"/>
                    <a:pt x="280" y="71"/>
                  </a:cubicBezTo>
                  <a:cubicBezTo>
                    <a:pt x="280" y="71"/>
                    <a:pt x="280" y="71"/>
                    <a:pt x="280" y="71"/>
                  </a:cubicBezTo>
                  <a:cubicBezTo>
                    <a:pt x="280" y="71"/>
                    <a:pt x="280" y="71"/>
                    <a:pt x="280" y="71"/>
                  </a:cubicBezTo>
                  <a:cubicBezTo>
                    <a:pt x="280" y="70"/>
                    <a:pt x="280" y="70"/>
                    <a:pt x="280" y="70"/>
                  </a:cubicBezTo>
                  <a:cubicBezTo>
                    <a:pt x="280" y="70"/>
                    <a:pt x="280" y="70"/>
                    <a:pt x="280" y="70"/>
                  </a:cubicBezTo>
                  <a:cubicBezTo>
                    <a:pt x="280" y="70"/>
                    <a:pt x="280" y="70"/>
                    <a:pt x="280" y="70"/>
                  </a:cubicBezTo>
                  <a:cubicBezTo>
                    <a:pt x="280" y="70"/>
                    <a:pt x="280" y="70"/>
                    <a:pt x="280" y="70"/>
                  </a:cubicBezTo>
                  <a:cubicBezTo>
                    <a:pt x="280" y="70"/>
                    <a:pt x="280" y="70"/>
                    <a:pt x="280" y="70"/>
                  </a:cubicBezTo>
                  <a:cubicBezTo>
                    <a:pt x="280" y="70"/>
                    <a:pt x="280" y="70"/>
                    <a:pt x="280" y="70"/>
                  </a:cubicBezTo>
                  <a:cubicBezTo>
                    <a:pt x="280" y="70"/>
                    <a:pt x="280" y="70"/>
                    <a:pt x="280" y="70"/>
                  </a:cubicBezTo>
                  <a:cubicBezTo>
                    <a:pt x="280" y="70"/>
                    <a:pt x="280" y="70"/>
                    <a:pt x="280" y="70"/>
                  </a:cubicBezTo>
                  <a:cubicBezTo>
                    <a:pt x="280" y="70"/>
                    <a:pt x="280" y="70"/>
                    <a:pt x="280" y="70"/>
                  </a:cubicBezTo>
                  <a:cubicBezTo>
                    <a:pt x="280" y="70"/>
                    <a:pt x="280" y="70"/>
                    <a:pt x="280" y="70"/>
                  </a:cubicBezTo>
                  <a:cubicBezTo>
                    <a:pt x="280" y="70"/>
                    <a:pt x="280" y="70"/>
                    <a:pt x="280" y="70"/>
                  </a:cubicBezTo>
                  <a:cubicBezTo>
                    <a:pt x="280" y="70"/>
                    <a:pt x="280" y="70"/>
                    <a:pt x="280" y="70"/>
                  </a:cubicBezTo>
                  <a:cubicBezTo>
                    <a:pt x="280" y="70"/>
                    <a:pt x="280" y="70"/>
                    <a:pt x="280" y="70"/>
                  </a:cubicBezTo>
                  <a:cubicBezTo>
                    <a:pt x="280" y="70"/>
                    <a:pt x="280" y="70"/>
                    <a:pt x="280" y="70"/>
                  </a:cubicBezTo>
                  <a:cubicBezTo>
                    <a:pt x="280" y="69"/>
                    <a:pt x="280" y="69"/>
                    <a:pt x="280" y="69"/>
                  </a:cubicBezTo>
                  <a:cubicBezTo>
                    <a:pt x="280" y="69"/>
                    <a:pt x="280" y="69"/>
                    <a:pt x="280" y="69"/>
                  </a:cubicBezTo>
                  <a:cubicBezTo>
                    <a:pt x="280" y="69"/>
                    <a:pt x="280" y="69"/>
                    <a:pt x="280" y="69"/>
                  </a:cubicBezTo>
                  <a:cubicBezTo>
                    <a:pt x="280" y="69"/>
                    <a:pt x="280" y="69"/>
                    <a:pt x="280" y="69"/>
                  </a:cubicBezTo>
                  <a:cubicBezTo>
                    <a:pt x="280" y="69"/>
                    <a:pt x="280" y="69"/>
                    <a:pt x="280" y="69"/>
                  </a:cubicBezTo>
                  <a:cubicBezTo>
                    <a:pt x="280" y="69"/>
                    <a:pt x="280" y="69"/>
                    <a:pt x="280" y="69"/>
                  </a:cubicBezTo>
                  <a:cubicBezTo>
                    <a:pt x="280" y="69"/>
                    <a:pt x="280" y="69"/>
                    <a:pt x="280" y="69"/>
                  </a:cubicBezTo>
                  <a:cubicBezTo>
                    <a:pt x="280" y="69"/>
                    <a:pt x="280" y="69"/>
                    <a:pt x="280" y="69"/>
                  </a:cubicBezTo>
                  <a:cubicBezTo>
                    <a:pt x="280" y="69"/>
                    <a:pt x="280" y="69"/>
                    <a:pt x="280" y="69"/>
                  </a:cubicBezTo>
                  <a:cubicBezTo>
                    <a:pt x="280" y="69"/>
                    <a:pt x="280" y="69"/>
                    <a:pt x="280" y="69"/>
                  </a:cubicBezTo>
                  <a:cubicBezTo>
                    <a:pt x="280" y="69"/>
                    <a:pt x="280" y="69"/>
                    <a:pt x="280" y="69"/>
                  </a:cubicBezTo>
                  <a:cubicBezTo>
                    <a:pt x="280" y="69"/>
                    <a:pt x="280" y="69"/>
                    <a:pt x="280" y="69"/>
                  </a:cubicBezTo>
                  <a:cubicBezTo>
                    <a:pt x="280" y="69"/>
                    <a:pt x="280" y="69"/>
                    <a:pt x="280" y="69"/>
                  </a:cubicBezTo>
                  <a:cubicBezTo>
                    <a:pt x="280" y="69"/>
                    <a:pt x="280" y="69"/>
                    <a:pt x="280" y="69"/>
                  </a:cubicBezTo>
                  <a:cubicBezTo>
                    <a:pt x="280" y="68"/>
                    <a:pt x="280" y="68"/>
                    <a:pt x="280" y="68"/>
                  </a:cubicBezTo>
                  <a:cubicBezTo>
                    <a:pt x="280" y="68"/>
                    <a:pt x="280" y="68"/>
                    <a:pt x="280" y="68"/>
                  </a:cubicBezTo>
                  <a:cubicBezTo>
                    <a:pt x="280" y="68"/>
                    <a:pt x="280" y="68"/>
                    <a:pt x="280" y="68"/>
                  </a:cubicBezTo>
                  <a:cubicBezTo>
                    <a:pt x="280" y="68"/>
                    <a:pt x="280" y="68"/>
                    <a:pt x="280" y="68"/>
                  </a:cubicBezTo>
                  <a:cubicBezTo>
                    <a:pt x="280" y="68"/>
                    <a:pt x="280" y="68"/>
                    <a:pt x="280" y="68"/>
                  </a:cubicBezTo>
                  <a:cubicBezTo>
                    <a:pt x="280" y="68"/>
                    <a:pt x="280" y="68"/>
                    <a:pt x="280" y="68"/>
                  </a:cubicBezTo>
                  <a:cubicBezTo>
                    <a:pt x="280" y="68"/>
                    <a:pt x="280" y="68"/>
                    <a:pt x="280" y="68"/>
                  </a:cubicBezTo>
                  <a:cubicBezTo>
                    <a:pt x="280" y="68"/>
                    <a:pt x="280" y="68"/>
                    <a:pt x="280" y="68"/>
                  </a:cubicBezTo>
                  <a:cubicBezTo>
                    <a:pt x="280" y="68"/>
                    <a:pt x="280" y="68"/>
                    <a:pt x="280" y="68"/>
                  </a:cubicBezTo>
                  <a:cubicBezTo>
                    <a:pt x="280" y="68"/>
                    <a:pt x="280" y="68"/>
                    <a:pt x="280" y="68"/>
                  </a:cubicBezTo>
                  <a:cubicBezTo>
                    <a:pt x="280" y="68"/>
                    <a:pt x="280" y="68"/>
                    <a:pt x="280" y="68"/>
                  </a:cubicBezTo>
                  <a:cubicBezTo>
                    <a:pt x="280" y="68"/>
                    <a:pt x="280" y="68"/>
                    <a:pt x="280" y="68"/>
                  </a:cubicBezTo>
                  <a:cubicBezTo>
                    <a:pt x="280" y="68"/>
                    <a:pt x="280" y="68"/>
                    <a:pt x="280" y="68"/>
                  </a:cubicBezTo>
                  <a:cubicBezTo>
                    <a:pt x="280" y="68"/>
                    <a:pt x="280" y="68"/>
                    <a:pt x="280" y="68"/>
                  </a:cubicBezTo>
                  <a:cubicBezTo>
                    <a:pt x="280" y="67"/>
                    <a:pt x="280" y="67"/>
                    <a:pt x="280" y="67"/>
                  </a:cubicBezTo>
                  <a:cubicBezTo>
                    <a:pt x="280" y="67"/>
                    <a:pt x="280" y="67"/>
                    <a:pt x="280" y="67"/>
                  </a:cubicBezTo>
                  <a:cubicBezTo>
                    <a:pt x="280" y="67"/>
                    <a:pt x="280" y="67"/>
                    <a:pt x="280" y="67"/>
                  </a:cubicBezTo>
                  <a:cubicBezTo>
                    <a:pt x="280" y="67"/>
                    <a:pt x="280" y="67"/>
                    <a:pt x="280" y="67"/>
                  </a:cubicBezTo>
                  <a:cubicBezTo>
                    <a:pt x="280" y="67"/>
                    <a:pt x="280" y="67"/>
                    <a:pt x="280" y="67"/>
                  </a:cubicBezTo>
                  <a:cubicBezTo>
                    <a:pt x="280" y="67"/>
                    <a:pt x="280" y="67"/>
                    <a:pt x="280" y="67"/>
                  </a:cubicBezTo>
                  <a:cubicBezTo>
                    <a:pt x="280" y="67"/>
                    <a:pt x="280" y="67"/>
                    <a:pt x="280" y="67"/>
                  </a:cubicBezTo>
                  <a:cubicBezTo>
                    <a:pt x="280" y="67"/>
                    <a:pt x="280" y="67"/>
                    <a:pt x="280" y="67"/>
                  </a:cubicBezTo>
                  <a:cubicBezTo>
                    <a:pt x="280" y="67"/>
                    <a:pt x="280" y="67"/>
                    <a:pt x="280" y="67"/>
                  </a:cubicBezTo>
                  <a:cubicBezTo>
                    <a:pt x="280" y="67"/>
                    <a:pt x="280" y="67"/>
                    <a:pt x="280" y="67"/>
                  </a:cubicBezTo>
                  <a:cubicBezTo>
                    <a:pt x="280" y="67"/>
                    <a:pt x="280" y="67"/>
                    <a:pt x="280" y="67"/>
                  </a:cubicBezTo>
                  <a:cubicBezTo>
                    <a:pt x="280" y="67"/>
                    <a:pt x="280" y="67"/>
                    <a:pt x="280" y="67"/>
                  </a:cubicBezTo>
                  <a:cubicBezTo>
                    <a:pt x="280" y="67"/>
                    <a:pt x="280" y="67"/>
                    <a:pt x="280" y="67"/>
                  </a:cubicBezTo>
                  <a:cubicBezTo>
                    <a:pt x="280" y="67"/>
                    <a:pt x="280" y="67"/>
                    <a:pt x="280" y="67"/>
                  </a:cubicBezTo>
                  <a:cubicBezTo>
                    <a:pt x="280" y="66"/>
                    <a:pt x="280" y="66"/>
                    <a:pt x="280" y="66"/>
                  </a:cubicBezTo>
                  <a:cubicBezTo>
                    <a:pt x="280" y="66"/>
                    <a:pt x="280" y="66"/>
                    <a:pt x="280" y="66"/>
                  </a:cubicBezTo>
                  <a:cubicBezTo>
                    <a:pt x="280" y="66"/>
                    <a:pt x="280" y="66"/>
                    <a:pt x="280" y="66"/>
                  </a:cubicBezTo>
                  <a:cubicBezTo>
                    <a:pt x="280" y="66"/>
                    <a:pt x="280" y="66"/>
                    <a:pt x="280" y="66"/>
                  </a:cubicBezTo>
                  <a:close/>
                </a:path>
              </a:pathLst>
            </a:custGeom>
            <a:solidFill>
              <a:srgbClr val="11608D"/>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sp>
          <p:nvSpPr>
            <p:cNvPr id="2501" name="Google Shape;2501;p87"/>
            <p:cNvSpPr/>
            <p:nvPr/>
          </p:nvSpPr>
          <p:spPr>
            <a:xfrm>
              <a:off x="6646004" y="2795879"/>
              <a:ext cx="895392" cy="479872"/>
            </a:xfrm>
            <a:custGeom>
              <a:avLst/>
              <a:gdLst/>
              <a:ahLst/>
              <a:cxnLst/>
              <a:rect l="l" t="t" r="r" b="b"/>
              <a:pathLst>
                <a:path w="280" h="150" extrusionOk="0">
                  <a:moveTo>
                    <a:pt x="64" y="135"/>
                  </a:moveTo>
                  <a:cubicBezTo>
                    <a:pt x="38" y="150"/>
                    <a:pt x="38" y="150"/>
                    <a:pt x="38" y="150"/>
                  </a:cubicBezTo>
                  <a:cubicBezTo>
                    <a:pt x="15" y="137"/>
                    <a:pt x="15" y="137"/>
                    <a:pt x="15" y="137"/>
                  </a:cubicBezTo>
                  <a:cubicBezTo>
                    <a:pt x="41" y="121"/>
                    <a:pt x="41" y="121"/>
                    <a:pt x="41" y="121"/>
                  </a:cubicBezTo>
                  <a:cubicBezTo>
                    <a:pt x="33" y="115"/>
                    <a:pt x="25" y="109"/>
                    <a:pt x="19" y="102"/>
                  </a:cubicBezTo>
                  <a:cubicBezTo>
                    <a:pt x="13" y="95"/>
                    <a:pt x="6" y="88"/>
                    <a:pt x="0" y="81"/>
                  </a:cubicBezTo>
                  <a:cubicBezTo>
                    <a:pt x="61" y="67"/>
                    <a:pt x="61" y="67"/>
                    <a:pt x="61" y="67"/>
                  </a:cubicBezTo>
                  <a:cubicBezTo>
                    <a:pt x="65" y="72"/>
                    <a:pt x="69" y="76"/>
                    <a:pt x="73" y="81"/>
                  </a:cubicBezTo>
                  <a:cubicBezTo>
                    <a:pt x="77" y="86"/>
                    <a:pt x="82" y="91"/>
                    <a:pt x="87" y="95"/>
                  </a:cubicBezTo>
                  <a:cubicBezTo>
                    <a:pt x="122" y="75"/>
                    <a:pt x="122" y="75"/>
                    <a:pt x="122" y="75"/>
                  </a:cubicBezTo>
                  <a:cubicBezTo>
                    <a:pt x="119" y="72"/>
                    <a:pt x="116" y="69"/>
                    <a:pt x="113" y="67"/>
                  </a:cubicBezTo>
                  <a:cubicBezTo>
                    <a:pt x="111" y="64"/>
                    <a:pt x="108" y="61"/>
                    <a:pt x="106" y="58"/>
                  </a:cubicBezTo>
                  <a:cubicBezTo>
                    <a:pt x="103" y="56"/>
                    <a:pt x="102" y="53"/>
                    <a:pt x="100" y="50"/>
                  </a:cubicBezTo>
                  <a:cubicBezTo>
                    <a:pt x="99" y="47"/>
                    <a:pt x="98" y="43"/>
                    <a:pt x="98" y="40"/>
                  </a:cubicBezTo>
                  <a:cubicBezTo>
                    <a:pt x="99" y="31"/>
                    <a:pt x="105" y="23"/>
                    <a:pt x="116" y="17"/>
                  </a:cubicBezTo>
                  <a:cubicBezTo>
                    <a:pt x="125" y="12"/>
                    <a:pt x="136" y="8"/>
                    <a:pt x="148" y="6"/>
                  </a:cubicBezTo>
                  <a:cubicBezTo>
                    <a:pt x="161" y="4"/>
                    <a:pt x="173" y="3"/>
                    <a:pt x="185" y="4"/>
                  </a:cubicBezTo>
                  <a:cubicBezTo>
                    <a:pt x="193" y="5"/>
                    <a:pt x="200" y="6"/>
                    <a:pt x="206" y="8"/>
                  </a:cubicBezTo>
                  <a:cubicBezTo>
                    <a:pt x="213" y="10"/>
                    <a:pt x="220" y="12"/>
                    <a:pt x="226" y="15"/>
                  </a:cubicBezTo>
                  <a:cubicBezTo>
                    <a:pt x="252" y="0"/>
                    <a:pt x="252" y="0"/>
                    <a:pt x="252" y="0"/>
                  </a:cubicBezTo>
                  <a:cubicBezTo>
                    <a:pt x="275" y="13"/>
                    <a:pt x="275" y="13"/>
                    <a:pt x="275" y="13"/>
                  </a:cubicBezTo>
                  <a:cubicBezTo>
                    <a:pt x="248" y="29"/>
                    <a:pt x="248" y="29"/>
                    <a:pt x="248" y="29"/>
                  </a:cubicBezTo>
                  <a:cubicBezTo>
                    <a:pt x="256" y="34"/>
                    <a:pt x="262" y="40"/>
                    <a:pt x="266" y="47"/>
                  </a:cubicBezTo>
                  <a:cubicBezTo>
                    <a:pt x="271" y="53"/>
                    <a:pt x="276" y="60"/>
                    <a:pt x="280" y="66"/>
                  </a:cubicBezTo>
                  <a:cubicBezTo>
                    <a:pt x="271" y="67"/>
                    <a:pt x="262" y="69"/>
                    <a:pt x="253" y="70"/>
                  </a:cubicBezTo>
                  <a:cubicBezTo>
                    <a:pt x="244" y="71"/>
                    <a:pt x="235" y="72"/>
                    <a:pt x="225" y="73"/>
                  </a:cubicBezTo>
                  <a:cubicBezTo>
                    <a:pt x="222" y="70"/>
                    <a:pt x="219" y="66"/>
                    <a:pt x="217" y="62"/>
                  </a:cubicBezTo>
                  <a:cubicBezTo>
                    <a:pt x="215" y="59"/>
                    <a:pt x="212" y="55"/>
                    <a:pt x="208" y="52"/>
                  </a:cubicBezTo>
                  <a:cubicBezTo>
                    <a:pt x="180" y="68"/>
                    <a:pt x="180" y="68"/>
                    <a:pt x="180" y="68"/>
                  </a:cubicBezTo>
                  <a:cubicBezTo>
                    <a:pt x="185" y="73"/>
                    <a:pt x="190" y="79"/>
                    <a:pt x="194" y="84"/>
                  </a:cubicBezTo>
                  <a:cubicBezTo>
                    <a:pt x="199" y="90"/>
                    <a:pt x="201" y="96"/>
                    <a:pt x="203" y="102"/>
                  </a:cubicBezTo>
                  <a:cubicBezTo>
                    <a:pt x="204" y="107"/>
                    <a:pt x="203" y="113"/>
                    <a:pt x="200" y="119"/>
                  </a:cubicBezTo>
                  <a:cubicBezTo>
                    <a:pt x="197" y="124"/>
                    <a:pt x="192" y="130"/>
                    <a:pt x="183" y="134"/>
                  </a:cubicBezTo>
                  <a:cubicBezTo>
                    <a:pt x="177" y="138"/>
                    <a:pt x="170" y="141"/>
                    <a:pt x="162" y="143"/>
                  </a:cubicBezTo>
                  <a:cubicBezTo>
                    <a:pt x="154" y="146"/>
                    <a:pt x="146" y="147"/>
                    <a:pt x="137" y="148"/>
                  </a:cubicBezTo>
                  <a:cubicBezTo>
                    <a:pt x="131" y="149"/>
                    <a:pt x="124" y="150"/>
                    <a:pt x="117" y="149"/>
                  </a:cubicBezTo>
                  <a:cubicBezTo>
                    <a:pt x="111" y="149"/>
                    <a:pt x="104" y="148"/>
                    <a:pt x="98" y="147"/>
                  </a:cubicBezTo>
                  <a:cubicBezTo>
                    <a:pt x="92" y="145"/>
                    <a:pt x="86" y="144"/>
                    <a:pt x="80" y="142"/>
                  </a:cubicBezTo>
                  <a:cubicBezTo>
                    <a:pt x="74" y="140"/>
                    <a:pt x="69" y="137"/>
                    <a:pt x="64" y="135"/>
                  </a:cubicBezTo>
                  <a:close/>
                  <a:moveTo>
                    <a:pt x="185" y="38"/>
                  </a:moveTo>
                  <a:cubicBezTo>
                    <a:pt x="177" y="37"/>
                    <a:pt x="170" y="37"/>
                    <a:pt x="164" y="41"/>
                  </a:cubicBezTo>
                  <a:cubicBezTo>
                    <a:pt x="162" y="42"/>
                    <a:pt x="160" y="44"/>
                    <a:pt x="160" y="46"/>
                  </a:cubicBezTo>
                  <a:cubicBezTo>
                    <a:pt x="160" y="48"/>
                    <a:pt x="161" y="50"/>
                    <a:pt x="162" y="52"/>
                  </a:cubicBezTo>
                  <a:lnTo>
                    <a:pt x="185" y="38"/>
                  </a:lnTo>
                  <a:close/>
                  <a:moveTo>
                    <a:pt x="139" y="91"/>
                  </a:moveTo>
                  <a:cubicBezTo>
                    <a:pt x="109" y="109"/>
                    <a:pt x="109" y="109"/>
                    <a:pt x="109" y="109"/>
                  </a:cubicBezTo>
                  <a:cubicBezTo>
                    <a:pt x="114" y="110"/>
                    <a:pt x="118" y="111"/>
                    <a:pt x="124" y="111"/>
                  </a:cubicBezTo>
                  <a:cubicBezTo>
                    <a:pt x="129" y="111"/>
                    <a:pt x="133" y="110"/>
                    <a:pt x="137" y="108"/>
                  </a:cubicBezTo>
                  <a:cubicBezTo>
                    <a:pt x="141" y="105"/>
                    <a:pt x="143" y="103"/>
                    <a:pt x="142" y="100"/>
                  </a:cubicBezTo>
                  <a:cubicBezTo>
                    <a:pt x="142" y="97"/>
                    <a:pt x="141" y="94"/>
                    <a:pt x="139" y="91"/>
                  </a:cubicBezTo>
                  <a:close/>
                </a:path>
              </a:pathLst>
            </a:custGeom>
            <a:solidFill>
              <a:srgbClr val="5FB7EB"/>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172144"/>
                </a:solidFill>
                <a:latin typeface="Open Sans"/>
                <a:ea typeface="Open Sans"/>
                <a:cs typeface="Open Sans"/>
                <a:sym typeface="Open Sans"/>
              </a:endParaRPr>
            </a:p>
          </p:txBody>
        </p:sp>
      </p:grpSp>
      <p:sp>
        <p:nvSpPr>
          <p:cNvPr id="2502" name="Google Shape;2502;p87"/>
          <p:cNvSpPr/>
          <p:nvPr/>
        </p:nvSpPr>
        <p:spPr>
          <a:xfrm>
            <a:off x="10185577" y="5254186"/>
            <a:ext cx="2006423" cy="2009313"/>
          </a:xfrm>
          <a:prstGeom prst="ellipse">
            <a:avLst/>
          </a:prstGeom>
          <a:solidFill>
            <a:schemeClr val="lt2">
              <a:alpha val="5490"/>
            </a:schemeClr>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83147"/>
              </a:solidFill>
              <a:latin typeface="Titillium Web"/>
              <a:ea typeface="Titillium Web"/>
              <a:cs typeface="Titillium Web"/>
              <a:sym typeface="Titillium Web"/>
            </a:endParaRPr>
          </a:p>
        </p:txBody>
      </p:sp>
      <p:sp>
        <p:nvSpPr>
          <p:cNvPr id="2503" name="Google Shape;2503;p87"/>
          <p:cNvSpPr/>
          <p:nvPr/>
        </p:nvSpPr>
        <p:spPr>
          <a:xfrm>
            <a:off x="4367935" y="1288455"/>
            <a:ext cx="4652926" cy="4652926"/>
          </a:xfrm>
          <a:custGeom>
            <a:avLst/>
            <a:gdLst/>
            <a:ahLst/>
            <a:cxnLst/>
            <a:rect l="l" t="t" r="r" b="b"/>
            <a:pathLst>
              <a:path w="7690660" h="7690660" extrusionOk="0">
                <a:moveTo>
                  <a:pt x="3845331" y="821244"/>
                </a:moveTo>
                <a:cubicBezTo>
                  <a:pt x="3193962" y="821244"/>
                  <a:pt x="2542594" y="1069675"/>
                  <a:pt x="2045942" y="1566535"/>
                </a:cubicBezTo>
                <a:cubicBezTo>
                  <a:pt x="2045942" y="1566535"/>
                  <a:pt x="2045942" y="1566535"/>
                  <a:pt x="1567492" y="2045186"/>
                </a:cubicBezTo>
                <a:cubicBezTo>
                  <a:pt x="574188" y="3038908"/>
                  <a:pt x="574188" y="4651754"/>
                  <a:pt x="1567492" y="5645474"/>
                </a:cubicBezTo>
                <a:cubicBezTo>
                  <a:pt x="1567492" y="5645474"/>
                  <a:pt x="1567492" y="5645474"/>
                  <a:pt x="2045942" y="6124126"/>
                </a:cubicBezTo>
                <a:cubicBezTo>
                  <a:pt x="3039246" y="7117847"/>
                  <a:pt x="4651415" y="7117847"/>
                  <a:pt x="5644719" y="6124126"/>
                </a:cubicBezTo>
                <a:cubicBezTo>
                  <a:pt x="5644719" y="6124126"/>
                  <a:pt x="5644719" y="6124126"/>
                  <a:pt x="6123169" y="5645474"/>
                </a:cubicBezTo>
                <a:cubicBezTo>
                  <a:pt x="7116473" y="4651754"/>
                  <a:pt x="7116473" y="3038908"/>
                  <a:pt x="6123169" y="2045186"/>
                </a:cubicBezTo>
                <a:cubicBezTo>
                  <a:pt x="6123169" y="2045186"/>
                  <a:pt x="6123169" y="2045186"/>
                  <a:pt x="5644719" y="1566535"/>
                </a:cubicBezTo>
                <a:cubicBezTo>
                  <a:pt x="5148067" y="1069675"/>
                  <a:pt x="4496699" y="821244"/>
                  <a:pt x="3845331" y="821244"/>
                </a:cubicBezTo>
                <a:close/>
                <a:moveTo>
                  <a:pt x="3845330" y="0"/>
                </a:moveTo>
                <a:cubicBezTo>
                  <a:pt x="5969047" y="0"/>
                  <a:pt x="7690660" y="1721613"/>
                  <a:pt x="7690660" y="3845330"/>
                </a:cubicBezTo>
                <a:cubicBezTo>
                  <a:pt x="7690660" y="5969047"/>
                  <a:pt x="5969047" y="7690660"/>
                  <a:pt x="3845330" y="7690660"/>
                </a:cubicBezTo>
                <a:cubicBezTo>
                  <a:pt x="1721613" y="7690660"/>
                  <a:pt x="0" y="5969047"/>
                  <a:pt x="0" y="3845330"/>
                </a:cubicBezTo>
                <a:cubicBezTo>
                  <a:pt x="0" y="1721613"/>
                  <a:pt x="1721613" y="0"/>
                  <a:pt x="3845330" y="0"/>
                </a:cubicBezTo>
                <a:close/>
              </a:path>
            </a:pathLst>
          </a:custGeom>
          <a:gradFill>
            <a:gsLst>
              <a:gs pos="0">
                <a:srgbClr val="0B3E5C">
                  <a:alpha val="80784"/>
                </a:srgbClr>
              </a:gs>
              <a:gs pos="100000">
                <a:srgbClr val="20C6FF"/>
              </a:gs>
            </a:gsLst>
            <a:path path="circle">
              <a:fillToRect r="100000" b="100000"/>
            </a:path>
            <a:tileRect l="-100000" t="-100000"/>
          </a:gradFill>
          <a:ln>
            <a:noFill/>
          </a:ln>
          <a:effectLst>
            <a:outerShdw blurRad="1003300" sx="102000" sy="102000" algn="ctr" rotWithShape="0">
              <a:schemeClr val="accent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FFFFF"/>
              </a:solidFill>
              <a:latin typeface="Titillium Web"/>
              <a:ea typeface="Titillium Web"/>
              <a:cs typeface="Titillium Web"/>
              <a:sym typeface="Titillium Web"/>
            </a:endParaRPr>
          </a:p>
        </p:txBody>
      </p:sp>
      <p:sp>
        <p:nvSpPr>
          <p:cNvPr id="2504" name="Google Shape;2504;p87"/>
          <p:cNvSpPr txBox="1"/>
          <p:nvPr/>
        </p:nvSpPr>
        <p:spPr>
          <a:xfrm>
            <a:off x="5084485" y="2859563"/>
            <a:ext cx="3244406" cy="9387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5500"/>
              <a:buFont typeface="Titillium Web"/>
              <a:buNone/>
            </a:pPr>
            <a:r>
              <a:rPr lang="en-US" sz="5500" b="1" i="0" u="none" strike="noStrike" cap="none">
                <a:solidFill>
                  <a:srgbClr val="FFFFFF"/>
                </a:solidFill>
                <a:latin typeface="Titillium Web"/>
                <a:ea typeface="Titillium Web"/>
                <a:cs typeface="Titillium Web"/>
                <a:sym typeface="Titillium Web"/>
              </a:rPr>
              <a:t>Thank you</a:t>
            </a:r>
            <a:endParaRPr sz="5500" b="1"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0" fill="hold"/>
                                        <p:tgtEl>
                                          <p:spTgt spid="250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6"/>
          <p:cNvSpPr/>
          <p:nvPr/>
        </p:nvSpPr>
        <p:spPr>
          <a:xfrm>
            <a:off x="-1018007" y="-3555356"/>
            <a:ext cx="14251460" cy="14251454"/>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343" name="Google Shape;343;p6"/>
          <p:cNvSpPr/>
          <p:nvPr/>
        </p:nvSpPr>
        <p:spPr>
          <a:xfrm>
            <a:off x="274000" y="385864"/>
            <a:ext cx="1189894" cy="1191608"/>
          </a:xfrm>
          <a:prstGeom prst="ellipse">
            <a:avLst/>
          </a:prstGeom>
          <a:solidFill>
            <a:schemeClr val="accent3">
              <a:alpha val="36862"/>
            </a:schemeClr>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283147"/>
              </a:solidFill>
              <a:latin typeface="Calibri"/>
              <a:ea typeface="Calibri"/>
              <a:cs typeface="Calibri"/>
              <a:sym typeface="Calibri"/>
            </a:endParaRPr>
          </a:p>
        </p:txBody>
      </p:sp>
      <p:sp>
        <p:nvSpPr>
          <p:cNvPr id="344" name="Google Shape;344;p6"/>
          <p:cNvSpPr/>
          <p:nvPr/>
        </p:nvSpPr>
        <p:spPr>
          <a:xfrm>
            <a:off x="10185577" y="5254186"/>
            <a:ext cx="2006423" cy="2009313"/>
          </a:xfrm>
          <a:prstGeom prst="ellipse">
            <a:avLst/>
          </a:prstGeom>
          <a:solidFill>
            <a:schemeClr val="dk2">
              <a:alpha val="11764"/>
            </a:schemeClr>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283147"/>
              </a:solidFill>
              <a:latin typeface="Calibri"/>
              <a:ea typeface="Calibri"/>
              <a:cs typeface="Calibri"/>
              <a:sym typeface="Calibri"/>
            </a:endParaRPr>
          </a:p>
        </p:txBody>
      </p:sp>
      <p:pic>
        <p:nvPicPr>
          <p:cNvPr id="345" name="Google Shape;345;p6"/>
          <p:cNvPicPr preferRelativeResize="0"/>
          <p:nvPr/>
        </p:nvPicPr>
        <p:blipFill rotWithShape="1">
          <a:blip r:embed="rId3">
            <a:alphaModFix/>
          </a:blip>
          <a:srcRect/>
          <a:stretch/>
        </p:blipFill>
        <p:spPr>
          <a:xfrm>
            <a:off x="9131274" y="6061890"/>
            <a:ext cx="2064551" cy="389089"/>
          </a:xfrm>
          <a:prstGeom prst="rect">
            <a:avLst/>
          </a:prstGeom>
          <a:noFill/>
          <a:ln>
            <a:noFill/>
          </a:ln>
        </p:spPr>
      </p:pic>
      <p:sp>
        <p:nvSpPr>
          <p:cNvPr id="346" name="Google Shape;346;p6"/>
          <p:cNvSpPr/>
          <p:nvPr/>
        </p:nvSpPr>
        <p:spPr>
          <a:xfrm>
            <a:off x="3216000" y="1177079"/>
            <a:ext cx="5760000" cy="5760000"/>
          </a:xfrm>
          <a:custGeom>
            <a:avLst/>
            <a:gdLst/>
            <a:ahLst/>
            <a:cxnLst/>
            <a:rect l="l" t="t" r="r" b="b"/>
            <a:pathLst>
              <a:path w="3902" h="3903" extrusionOk="0">
                <a:moveTo>
                  <a:pt x="1951" y="0"/>
                </a:moveTo>
                <a:cubicBezTo>
                  <a:pt x="873" y="0"/>
                  <a:pt x="0" y="874"/>
                  <a:pt x="0" y="1951"/>
                </a:cubicBezTo>
                <a:cubicBezTo>
                  <a:pt x="0" y="3029"/>
                  <a:pt x="873" y="3903"/>
                  <a:pt x="1951" y="3903"/>
                </a:cubicBezTo>
                <a:cubicBezTo>
                  <a:pt x="3029" y="3903"/>
                  <a:pt x="3902" y="3029"/>
                  <a:pt x="3902" y="1951"/>
                </a:cubicBezTo>
                <a:cubicBezTo>
                  <a:pt x="3902" y="874"/>
                  <a:pt x="3029" y="0"/>
                  <a:pt x="1951" y="0"/>
                </a:cubicBezTo>
                <a:close/>
                <a:moveTo>
                  <a:pt x="1951" y="2799"/>
                </a:moveTo>
                <a:cubicBezTo>
                  <a:pt x="1951" y="2799"/>
                  <a:pt x="1951" y="2799"/>
                  <a:pt x="1951" y="2799"/>
                </a:cubicBezTo>
                <a:cubicBezTo>
                  <a:pt x="1724" y="2799"/>
                  <a:pt x="1512" y="2711"/>
                  <a:pt x="1351" y="2551"/>
                </a:cubicBezTo>
                <a:cubicBezTo>
                  <a:pt x="1191" y="2391"/>
                  <a:pt x="1103" y="2178"/>
                  <a:pt x="1103" y="1951"/>
                </a:cubicBezTo>
                <a:cubicBezTo>
                  <a:pt x="1103" y="1725"/>
                  <a:pt x="1191" y="1512"/>
                  <a:pt x="1351" y="1352"/>
                </a:cubicBezTo>
                <a:cubicBezTo>
                  <a:pt x="1512" y="1191"/>
                  <a:pt x="1724" y="1103"/>
                  <a:pt x="1951" y="1103"/>
                </a:cubicBezTo>
                <a:cubicBezTo>
                  <a:pt x="1951" y="1103"/>
                  <a:pt x="1951" y="1103"/>
                  <a:pt x="1951" y="1103"/>
                </a:cubicBezTo>
                <a:cubicBezTo>
                  <a:pt x="2177" y="1103"/>
                  <a:pt x="2390" y="1191"/>
                  <a:pt x="2551" y="1352"/>
                </a:cubicBezTo>
                <a:cubicBezTo>
                  <a:pt x="2711" y="1512"/>
                  <a:pt x="2799" y="1725"/>
                  <a:pt x="2799" y="1951"/>
                </a:cubicBezTo>
                <a:cubicBezTo>
                  <a:pt x="2799" y="2178"/>
                  <a:pt x="2711" y="2391"/>
                  <a:pt x="2551" y="2551"/>
                </a:cubicBezTo>
                <a:cubicBezTo>
                  <a:pt x="2390" y="2711"/>
                  <a:pt x="2177" y="2799"/>
                  <a:pt x="1951" y="2799"/>
                </a:cubicBezTo>
                <a:close/>
              </a:path>
            </a:pathLst>
          </a:custGeom>
          <a:solidFill>
            <a:schemeClr val="lt1">
              <a:alpha val="16862"/>
            </a:schemeClr>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Calibri"/>
              <a:ea typeface="Calibri"/>
              <a:cs typeface="Calibri"/>
              <a:sym typeface="Calibri"/>
            </a:endParaRPr>
          </a:p>
        </p:txBody>
      </p:sp>
      <p:sp>
        <p:nvSpPr>
          <p:cNvPr id="347" name="Google Shape;347;p6"/>
          <p:cNvSpPr txBox="1"/>
          <p:nvPr/>
        </p:nvSpPr>
        <p:spPr>
          <a:xfrm>
            <a:off x="723910" y="750836"/>
            <a:ext cx="9670665" cy="46166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2"/>
                </a:solidFill>
                <a:latin typeface="Titillium Web"/>
                <a:ea typeface="Titillium Web"/>
                <a:cs typeface="Titillium Web"/>
                <a:sym typeface="Titillium Web"/>
              </a:rPr>
              <a:t>Stackable – a Joint Venture between</a:t>
            </a:r>
            <a:endParaRPr sz="2400" b="1" i="0" u="none" strike="noStrike" cap="none">
              <a:solidFill>
                <a:schemeClr val="dk2"/>
              </a:solidFill>
              <a:latin typeface="Titillium Web"/>
              <a:ea typeface="Titillium Web"/>
              <a:cs typeface="Titillium Web"/>
              <a:sym typeface="Titillium Web"/>
            </a:endParaRPr>
          </a:p>
        </p:txBody>
      </p:sp>
      <p:grpSp>
        <p:nvGrpSpPr>
          <p:cNvPr id="348" name="Google Shape;348;p6"/>
          <p:cNvGrpSpPr/>
          <p:nvPr/>
        </p:nvGrpSpPr>
        <p:grpSpPr>
          <a:xfrm>
            <a:off x="5358000" y="1278804"/>
            <a:ext cx="1476000" cy="1476000"/>
            <a:chOff x="5129968" y="706953"/>
            <a:chExt cx="1909660" cy="1909660"/>
          </a:xfrm>
        </p:grpSpPr>
        <p:sp>
          <p:nvSpPr>
            <p:cNvPr id="349" name="Google Shape;349;p6"/>
            <p:cNvSpPr/>
            <p:nvPr/>
          </p:nvSpPr>
          <p:spPr>
            <a:xfrm>
              <a:off x="5129968" y="706953"/>
              <a:ext cx="1909660" cy="1909660"/>
            </a:xfrm>
            <a:prstGeom prst="ellipse">
              <a:avLst/>
            </a:prstGeom>
            <a:solidFill>
              <a:schemeClr val="lt1"/>
            </a:solidFill>
            <a:ln>
              <a:noFill/>
            </a:ln>
            <a:effectLst>
              <a:outerShdw blurRad="508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0" name="Google Shape;350;p6" descr="A picture containing text, tableware, plate, dishware&#10;&#10;Description automatically generated"/>
            <p:cNvPicPr preferRelativeResize="0"/>
            <p:nvPr/>
          </p:nvPicPr>
          <p:blipFill rotWithShape="1">
            <a:blip r:embed="rId4">
              <a:alphaModFix/>
            </a:blip>
            <a:srcRect/>
            <a:stretch/>
          </p:blipFill>
          <p:spPr>
            <a:xfrm>
              <a:off x="5296263" y="1424686"/>
              <a:ext cx="1587079" cy="474194"/>
            </a:xfrm>
            <a:prstGeom prst="rect">
              <a:avLst/>
            </a:prstGeom>
            <a:noFill/>
            <a:ln>
              <a:noFill/>
            </a:ln>
          </p:spPr>
        </p:pic>
      </p:grpSp>
      <p:pic>
        <p:nvPicPr>
          <p:cNvPr id="351" name="Google Shape;351;p6"/>
          <p:cNvPicPr preferRelativeResize="0"/>
          <p:nvPr/>
        </p:nvPicPr>
        <p:blipFill rotWithShape="1">
          <a:blip r:embed="rId5">
            <a:alphaModFix/>
          </a:blip>
          <a:srcRect/>
          <a:stretch/>
        </p:blipFill>
        <p:spPr>
          <a:xfrm>
            <a:off x="5468339" y="3386133"/>
            <a:ext cx="1232916" cy="1252332"/>
          </a:xfrm>
          <a:prstGeom prst="rect">
            <a:avLst/>
          </a:prstGeom>
          <a:noFill/>
          <a:ln>
            <a:noFill/>
          </a:ln>
        </p:spPr>
      </p:pic>
      <p:sp>
        <p:nvSpPr>
          <p:cNvPr id="352" name="Google Shape;352;p6"/>
          <p:cNvSpPr txBox="1"/>
          <p:nvPr/>
        </p:nvSpPr>
        <p:spPr>
          <a:xfrm>
            <a:off x="6987000" y="1273149"/>
            <a:ext cx="2988000" cy="1384995"/>
          </a:xfrm>
          <a:prstGeom prst="rect">
            <a:avLst/>
          </a:prstGeom>
          <a:noFill/>
          <a:ln>
            <a:noFill/>
          </a:ln>
        </p:spPr>
        <p:txBody>
          <a:bodyPr spcFirstLastPara="1" wrap="square" lIns="91425" tIns="45700" rIns="91425" bIns="45700" anchor="t" anchorCtr="0">
            <a:spAutoFit/>
          </a:bodyPr>
          <a:lstStyle/>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Strategic focus on open source software </a:t>
            </a:r>
            <a:endParaRPr sz="1400" b="0" i="0" u="none" strike="noStrike" cap="none">
              <a:solidFill>
                <a:srgbClr val="000000"/>
              </a:solidFill>
              <a:latin typeface="Arial"/>
              <a:ea typeface="Arial"/>
              <a:cs typeface="Arial"/>
              <a:sym typeface="Arial"/>
            </a:endParaRPr>
          </a:p>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Capital and developers for the further development of Stackable </a:t>
            </a:r>
            <a:endParaRPr sz="1400" b="0" i="0" u="none" strike="noStrike" cap="none">
              <a:solidFill>
                <a:srgbClr val="000000"/>
              </a:solidFill>
              <a:latin typeface="Arial"/>
              <a:ea typeface="Arial"/>
              <a:cs typeface="Arial"/>
              <a:sym typeface="Arial"/>
            </a:endParaRPr>
          </a:p>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Data centres in Europe</a:t>
            </a:r>
            <a:endParaRPr sz="1400" b="0" i="0" u="none" strike="noStrike" cap="none">
              <a:solidFill>
                <a:srgbClr val="000000"/>
              </a:solidFill>
              <a:latin typeface="Arial"/>
              <a:ea typeface="Arial"/>
              <a:cs typeface="Arial"/>
              <a:sym typeface="Arial"/>
            </a:endParaRPr>
          </a:p>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GDPR &amp; ISO 27001 certified</a:t>
            </a:r>
            <a:endParaRPr sz="1200" b="0" i="0" u="none" strike="noStrike" cap="none">
              <a:solidFill>
                <a:schemeClr val="lt1"/>
              </a:solidFill>
              <a:latin typeface="Titillium Web"/>
              <a:ea typeface="Titillium Web"/>
              <a:cs typeface="Titillium Web"/>
              <a:sym typeface="Titillium Web"/>
            </a:endParaRPr>
          </a:p>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Consortium partner in funded GAIA-X projects</a:t>
            </a:r>
            <a:endParaRPr sz="1200" b="0" i="0" u="none" strike="noStrike" cap="none">
              <a:solidFill>
                <a:schemeClr val="lt1"/>
              </a:solidFill>
              <a:latin typeface="Titillium Web"/>
              <a:ea typeface="Titillium Web"/>
              <a:cs typeface="Titillium Web"/>
              <a:sym typeface="Titillium Web"/>
            </a:endParaRPr>
          </a:p>
        </p:txBody>
      </p:sp>
      <p:sp>
        <p:nvSpPr>
          <p:cNvPr id="353" name="Google Shape;353;p6"/>
          <p:cNvSpPr txBox="1"/>
          <p:nvPr/>
        </p:nvSpPr>
        <p:spPr>
          <a:xfrm>
            <a:off x="8868835" y="3919845"/>
            <a:ext cx="3132000" cy="1384995"/>
          </a:xfrm>
          <a:prstGeom prst="rect">
            <a:avLst/>
          </a:prstGeom>
          <a:noFill/>
          <a:ln>
            <a:noFill/>
          </a:ln>
        </p:spPr>
        <p:txBody>
          <a:bodyPr spcFirstLastPara="1" wrap="square" lIns="91425" tIns="45700" rIns="91425" bIns="45700" anchor="t" anchorCtr="0">
            <a:spAutoFit/>
          </a:bodyPr>
          <a:lstStyle/>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Many years of expert knowledge of the data &amp; analytics market</a:t>
            </a:r>
            <a:endParaRPr sz="1200" b="0" i="0" u="none" strike="noStrike" cap="none">
              <a:solidFill>
                <a:schemeClr val="lt1"/>
              </a:solidFill>
              <a:latin typeface="Titillium Web"/>
              <a:ea typeface="Titillium Web"/>
              <a:cs typeface="Titillium Web"/>
              <a:sym typeface="Titillium Web"/>
            </a:endParaRPr>
          </a:p>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Access to 250+ clients in DACH across all industries</a:t>
            </a:r>
            <a:endParaRPr sz="1200" b="0" i="0" u="none" strike="noStrike" cap="none">
              <a:solidFill>
                <a:schemeClr val="lt1"/>
              </a:solidFill>
              <a:latin typeface="Titillium Web"/>
              <a:ea typeface="Titillium Web"/>
              <a:cs typeface="Titillium Web"/>
              <a:sym typeface="Titillium Web"/>
            </a:endParaRPr>
          </a:p>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Strong market presence and network</a:t>
            </a:r>
            <a:endParaRPr sz="1200" b="0" i="0" u="none" strike="noStrike" cap="none">
              <a:solidFill>
                <a:schemeClr val="lt1"/>
              </a:solidFill>
              <a:latin typeface="Titillium Web"/>
              <a:ea typeface="Titillium Web"/>
              <a:cs typeface="Titillium Web"/>
              <a:sym typeface="Titillium Web"/>
            </a:endParaRPr>
          </a:p>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Support of Stackable through the shared services organisation of b.telligent</a:t>
            </a:r>
            <a:endParaRPr sz="1200" b="0" i="0" u="none" strike="noStrike" cap="none">
              <a:solidFill>
                <a:schemeClr val="lt1"/>
              </a:solidFill>
              <a:latin typeface="Titillium Web"/>
              <a:ea typeface="Titillium Web"/>
              <a:cs typeface="Titillium Web"/>
              <a:sym typeface="Titillium Web"/>
            </a:endParaRPr>
          </a:p>
        </p:txBody>
      </p:sp>
      <p:sp>
        <p:nvSpPr>
          <p:cNvPr id="354" name="Google Shape;354;p6"/>
          <p:cNvSpPr txBox="1"/>
          <p:nvPr/>
        </p:nvSpPr>
        <p:spPr>
          <a:xfrm>
            <a:off x="412340" y="3945012"/>
            <a:ext cx="2880000" cy="1569660"/>
          </a:xfrm>
          <a:prstGeom prst="rect">
            <a:avLst/>
          </a:prstGeom>
          <a:noFill/>
          <a:ln>
            <a:noFill/>
          </a:ln>
        </p:spPr>
        <p:txBody>
          <a:bodyPr spcFirstLastPara="1" wrap="square" lIns="91425" tIns="45700" rIns="91425" bIns="45700" anchor="t" anchorCtr="0">
            <a:spAutoFit/>
          </a:bodyPr>
          <a:lstStyle/>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Deep technology expertise in the Big Data ecosystem</a:t>
            </a:r>
            <a:endParaRPr sz="1200" b="0" i="0" u="none" strike="noStrike" cap="none">
              <a:solidFill>
                <a:schemeClr val="lt1"/>
              </a:solidFill>
              <a:latin typeface="Titillium Web"/>
              <a:ea typeface="Titillium Web"/>
              <a:cs typeface="Titillium Web"/>
              <a:sym typeface="Titillium Web"/>
            </a:endParaRPr>
          </a:p>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Large and sustainable network of Big Data and streaming customers in Europe </a:t>
            </a:r>
            <a:endParaRPr sz="1400" b="0" i="0" u="none" strike="noStrike" cap="none">
              <a:solidFill>
                <a:srgbClr val="000000"/>
              </a:solidFill>
              <a:latin typeface="Arial"/>
              <a:ea typeface="Arial"/>
              <a:cs typeface="Arial"/>
              <a:sym typeface="Arial"/>
            </a:endParaRPr>
          </a:p>
          <a:p>
            <a:pPr marL="144000" marR="0" lvl="0" indent="-14400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Titillium Web"/>
                <a:ea typeface="Titillium Web"/>
                <a:cs typeface="Titillium Web"/>
                <a:sym typeface="Titillium Web"/>
              </a:rPr>
              <a:t>Resilient network of experts and partners in the field of big data and streaming</a:t>
            </a:r>
            <a:endParaRPr sz="1200" b="0" i="0" u="none" strike="noStrike" cap="none">
              <a:solidFill>
                <a:schemeClr val="lt1"/>
              </a:solidFill>
              <a:latin typeface="Titillium Web"/>
              <a:ea typeface="Titillium Web"/>
              <a:cs typeface="Titillium Web"/>
              <a:sym typeface="Titillium Web"/>
            </a:endParaRPr>
          </a:p>
        </p:txBody>
      </p:sp>
      <p:grpSp>
        <p:nvGrpSpPr>
          <p:cNvPr id="355" name="Google Shape;355;p6"/>
          <p:cNvGrpSpPr/>
          <p:nvPr/>
        </p:nvGrpSpPr>
        <p:grpSpPr>
          <a:xfrm>
            <a:off x="3402283" y="3945012"/>
            <a:ext cx="1476000" cy="1476000"/>
            <a:chOff x="3402283" y="3781387"/>
            <a:chExt cx="1408618" cy="1386220"/>
          </a:xfrm>
        </p:grpSpPr>
        <p:sp>
          <p:nvSpPr>
            <p:cNvPr id="356" name="Google Shape;356;p6"/>
            <p:cNvSpPr/>
            <p:nvPr/>
          </p:nvSpPr>
          <p:spPr>
            <a:xfrm>
              <a:off x="3402283" y="3781387"/>
              <a:ext cx="1408618" cy="1386220"/>
            </a:xfrm>
            <a:prstGeom prst="ellipse">
              <a:avLst/>
            </a:prstGeom>
            <a:solidFill>
              <a:schemeClr val="lt1"/>
            </a:solidFill>
            <a:ln>
              <a:noFill/>
            </a:ln>
            <a:effectLst>
              <a:outerShdw blurRad="508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7" name="Google Shape;357;p6"/>
            <p:cNvPicPr preferRelativeResize="0"/>
            <p:nvPr/>
          </p:nvPicPr>
          <p:blipFill rotWithShape="1">
            <a:blip r:embed="rId6">
              <a:alphaModFix/>
            </a:blip>
            <a:srcRect/>
            <a:stretch/>
          </p:blipFill>
          <p:spPr>
            <a:xfrm>
              <a:off x="3594551" y="4147274"/>
              <a:ext cx="1017801" cy="648000"/>
            </a:xfrm>
            <a:prstGeom prst="rect">
              <a:avLst/>
            </a:prstGeom>
            <a:noFill/>
            <a:ln>
              <a:noFill/>
            </a:ln>
          </p:spPr>
        </p:pic>
      </p:grpSp>
      <p:grpSp>
        <p:nvGrpSpPr>
          <p:cNvPr id="358" name="Google Shape;358;p6"/>
          <p:cNvGrpSpPr/>
          <p:nvPr/>
        </p:nvGrpSpPr>
        <p:grpSpPr>
          <a:xfrm>
            <a:off x="7327810" y="3945012"/>
            <a:ext cx="1476000" cy="1476000"/>
            <a:chOff x="5129968" y="706953"/>
            <a:chExt cx="1909660" cy="1909660"/>
          </a:xfrm>
        </p:grpSpPr>
        <p:sp>
          <p:nvSpPr>
            <p:cNvPr id="359" name="Google Shape;359;p6"/>
            <p:cNvSpPr/>
            <p:nvPr/>
          </p:nvSpPr>
          <p:spPr>
            <a:xfrm>
              <a:off x="5129968" y="706953"/>
              <a:ext cx="1909660" cy="1909660"/>
            </a:xfrm>
            <a:prstGeom prst="ellipse">
              <a:avLst/>
            </a:prstGeom>
            <a:solidFill>
              <a:schemeClr val="lt1"/>
            </a:solidFill>
            <a:ln>
              <a:noFill/>
            </a:ln>
            <a:effectLst>
              <a:outerShdw blurRad="508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60" name="Google Shape;360;p6"/>
            <p:cNvPicPr preferRelativeResize="0"/>
            <p:nvPr/>
          </p:nvPicPr>
          <p:blipFill rotWithShape="1">
            <a:blip r:embed="rId7">
              <a:alphaModFix/>
            </a:blip>
            <a:srcRect/>
            <a:stretch/>
          </p:blipFill>
          <p:spPr>
            <a:xfrm>
              <a:off x="5475831" y="1173197"/>
              <a:ext cx="1217934" cy="908149"/>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6"/>
                                        </p:tgtEl>
                                        <p:attrNameLst>
                                          <p:attrName>style.visibility</p:attrName>
                                        </p:attrNameLst>
                                      </p:cBhvr>
                                      <p:to>
                                        <p:strVal val="visible"/>
                                      </p:to>
                                    </p:set>
                                    <p:animEffect transition="in" filter="fade">
                                      <p:cBhvr>
                                        <p:cTn id="7" dur="1500"/>
                                        <p:tgtEl>
                                          <p:spTgt spid="346"/>
                                        </p:tgtEl>
                                      </p:cBhvr>
                                    </p:animEffect>
                                  </p:childTnLst>
                                </p:cTn>
                              </p:par>
                              <p:par>
                                <p:cTn id="8" presetID="10" presetClass="entr" presetSubtype="0" fill="hold" nodeType="withEffect">
                                  <p:stCondLst>
                                    <p:cond delay="0"/>
                                  </p:stCondLst>
                                  <p:childTnLst>
                                    <p:set>
                                      <p:cBhvr>
                                        <p:cTn id="9" dur="1" fill="hold">
                                          <p:stCondLst>
                                            <p:cond delay="0"/>
                                          </p:stCondLst>
                                        </p:cTn>
                                        <p:tgtEl>
                                          <p:spTgt spid="342"/>
                                        </p:tgtEl>
                                        <p:attrNameLst>
                                          <p:attrName>style.visibility</p:attrName>
                                        </p:attrNameLst>
                                      </p:cBhvr>
                                      <p:to>
                                        <p:strVal val="visible"/>
                                      </p:to>
                                    </p:set>
                                    <p:animEffect transition="in" filter="fade">
                                      <p:cBhvr>
                                        <p:cTn id="10" dur="1000"/>
                                        <p:tgtEl>
                                          <p:spTgt spid="342"/>
                                        </p:tgtEl>
                                      </p:cBhvr>
                                    </p:animEffect>
                                  </p:childTnLst>
                                </p:cTn>
                              </p:par>
                              <p:par>
                                <p:cTn id="11" presetID="10" presetClass="entr" presetSubtype="0" fill="hold" nodeType="withEffect">
                                  <p:stCondLst>
                                    <p:cond delay="250"/>
                                  </p:stCondLst>
                                  <p:childTnLst>
                                    <p:set>
                                      <p:cBhvr>
                                        <p:cTn id="12" dur="1" fill="hold">
                                          <p:stCondLst>
                                            <p:cond delay="0"/>
                                          </p:stCondLst>
                                        </p:cTn>
                                        <p:tgtEl>
                                          <p:spTgt spid="355"/>
                                        </p:tgtEl>
                                        <p:attrNameLst>
                                          <p:attrName>style.visibility</p:attrName>
                                        </p:attrNameLst>
                                      </p:cBhvr>
                                      <p:to>
                                        <p:strVal val="visible"/>
                                      </p:to>
                                    </p:set>
                                    <p:animEffect transition="in" filter="fade">
                                      <p:cBhvr>
                                        <p:cTn id="13" dur="500"/>
                                        <p:tgtEl>
                                          <p:spTgt spid="355"/>
                                        </p:tgtEl>
                                      </p:cBhvr>
                                    </p:animEffect>
                                  </p:childTnLst>
                                </p:cTn>
                              </p:par>
                              <p:par>
                                <p:cTn id="14" presetID="10" presetClass="entr" presetSubtype="0" fill="hold" nodeType="withEffect">
                                  <p:stCondLst>
                                    <p:cond delay="250"/>
                                  </p:stCondLst>
                                  <p:childTnLst>
                                    <p:set>
                                      <p:cBhvr>
                                        <p:cTn id="15" dur="1" fill="hold">
                                          <p:stCondLst>
                                            <p:cond delay="0"/>
                                          </p:stCondLst>
                                        </p:cTn>
                                        <p:tgtEl>
                                          <p:spTgt spid="354"/>
                                        </p:tgtEl>
                                        <p:attrNameLst>
                                          <p:attrName>style.visibility</p:attrName>
                                        </p:attrNameLst>
                                      </p:cBhvr>
                                      <p:to>
                                        <p:strVal val="visible"/>
                                      </p:to>
                                    </p:set>
                                    <p:animEffect transition="in" filter="fade">
                                      <p:cBhvr>
                                        <p:cTn id="16" dur="500"/>
                                        <p:tgtEl>
                                          <p:spTgt spid="354"/>
                                        </p:tgtEl>
                                      </p:cBhvr>
                                    </p:animEffect>
                                  </p:childTnLst>
                                </p:cTn>
                              </p:par>
                              <p:par>
                                <p:cTn id="17" presetID="10" presetClass="entr" presetSubtype="0" fill="hold" nodeType="withEffect">
                                  <p:stCondLst>
                                    <p:cond delay="250"/>
                                  </p:stCondLst>
                                  <p:childTnLst>
                                    <p:set>
                                      <p:cBhvr>
                                        <p:cTn id="18" dur="1" fill="hold">
                                          <p:stCondLst>
                                            <p:cond delay="0"/>
                                          </p:stCondLst>
                                        </p:cTn>
                                        <p:tgtEl>
                                          <p:spTgt spid="348"/>
                                        </p:tgtEl>
                                        <p:attrNameLst>
                                          <p:attrName>style.visibility</p:attrName>
                                        </p:attrNameLst>
                                      </p:cBhvr>
                                      <p:to>
                                        <p:strVal val="visible"/>
                                      </p:to>
                                    </p:set>
                                    <p:animEffect transition="in" filter="fade">
                                      <p:cBhvr>
                                        <p:cTn id="19" dur="500"/>
                                        <p:tgtEl>
                                          <p:spTgt spid="348"/>
                                        </p:tgtEl>
                                      </p:cBhvr>
                                    </p:animEffect>
                                  </p:childTnLst>
                                </p:cTn>
                              </p:par>
                              <p:par>
                                <p:cTn id="20" presetID="10" presetClass="entr" presetSubtype="0" fill="hold" nodeType="withEffect">
                                  <p:stCondLst>
                                    <p:cond delay="250"/>
                                  </p:stCondLst>
                                  <p:childTnLst>
                                    <p:set>
                                      <p:cBhvr>
                                        <p:cTn id="21" dur="1" fill="hold">
                                          <p:stCondLst>
                                            <p:cond delay="0"/>
                                          </p:stCondLst>
                                        </p:cTn>
                                        <p:tgtEl>
                                          <p:spTgt spid="352"/>
                                        </p:tgtEl>
                                        <p:attrNameLst>
                                          <p:attrName>style.visibility</p:attrName>
                                        </p:attrNameLst>
                                      </p:cBhvr>
                                      <p:to>
                                        <p:strVal val="visible"/>
                                      </p:to>
                                    </p:set>
                                    <p:animEffect transition="in" filter="fade">
                                      <p:cBhvr>
                                        <p:cTn id="22" dur="500"/>
                                        <p:tgtEl>
                                          <p:spTgt spid="352"/>
                                        </p:tgtEl>
                                      </p:cBhvr>
                                    </p:animEffect>
                                  </p:childTnLst>
                                </p:cTn>
                              </p:par>
                              <p:par>
                                <p:cTn id="23" presetID="10" presetClass="entr" presetSubtype="0" fill="hold" nodeType="withEffect">
                                  <p:stCondLst>
                                    <p:cond delay="250"/>
                                  </p:stCondLst>
                                  <p:childTnLst>
                                    <p:set>
                                      <p:cBhvr>
                                        <p:cTn id="24" dur="1" fill="hold">
                                          <p:stCondLst>
                                            <p:cond delay="0"/>
                                          </p:stCondLst>
                                        </p:cTn>
                                        <p:tgtEl>
                                          <p:spTgt spid="358"/>
                                        </p:tgtEl>
                                        <p:attrNameLst>
                                          <p:attrName>style.visibility</p:attrName>
                                        </p:attrNameLst>
                                      </p:cBhvr>
                                      <p:to>
                                        <p:strVal val="visible"/>
                                      </p:to>
                                    </p:set>
                                    <p:animEffect transition="in" filter="fade">
                                      <p:cBhvr>
                                        <p:cTn id="25" dur="500"/>
                                        <p:tgtEl>
                                          <p:spTgt spid="358"/>
                                        </p:tgtEl>
                                      </p:cBhvr>
                                    </p:animEffect>
                                  </p:childTnLst>
                                </p:cTn>
                              </p:par>
                              <p:par>
                                <p:cTn id="26" presetID="10" presetClass="entr" presetSubtype="0" fill="hold" nodeType="withEffect">
                                  <p:stCondLst>
                                    <p:cond delay="250"/>
                                  </p:stCondLst>
                                  <p:childTnLst>
                                    <p:set>
                                      <p:cBhvr>
                                        <p:cTn id="27" dur="1" fill="hold">
                                          <p:stCondLst>
                                            <p:cond delay="0"/>
                                          </p:stCondLst>
                                        </p:cTn>
                                        <p:tgtEl>
                                          <p:spTgt spid="353"/>
                                        </p:tgtEl>
                                        <p:attrNameLst>
                                          <p:attrName>style.visibility</p:attrName>
                                        </p:attrNameLst>
                                      </p:cBhvr>
                                      <p:to>
                                        <p:strVal val="visible"/>
                                      </p:to>
                                    </p:set>
                                    <p:animEffect transition="in" filter="fade">
                                      <p:cBhvr>
                                        <p:cTn id="28" dur="50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grpSp>
        <p:nvGrpSpPr>
          <p:cNvPr id="393" name="Google Shape;393;p7"/>
          <p:cNvGrpSpPr/>
          <p:nvPr/>
        </p:nvGrpSpPr>
        <p:grpSpPr>
          <a:xfrm>
            <a:off x="3161361" y="3969181"/>
            <a:ext cx="2444369" cy="517475"/>
            <a:chOff x="3161361" y="3969181"/>
            <a:chExt cx="2444369" cy="517475"/>
          </a:xfrm>
        </p:grpSpPr>
        <p:grpSp>
          <p:nvGrpSpPr>
            <p:cNvPr id="394" name="Google Shape;394;p7"/>
            <p:cNvGrpSpPr/>
            <p:nvPr/>
          </p:nvGrpSpPr>
          <p:grpSpPr>
            <a:xfrm>
              <a:off x="3161361" y="4062182"/>
              <a:ext cx="2185632" cy="369332"/>
              <a:chOff x="6323546" y="8124534"/>
              <a:chExt cx="4371832" cy="738760"/>
            </a:xfrm>
          </p:grpSpPr>
          <p:sp>
            <p:nvSpPr>
              <p:cNvPr id="395" name="Google Shape;395;p7"/>
              <p:cNvSpPr/>
              <p:nvPr/>
            </p:nvSpPr>
            <p:spPr>
              <a:xfrm>
                <a:off x="6323546" y="8134695"/>
                <a:ext cx="4371832" cy="711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050"/>
                  <a:buFont typeface="Titillium Web"/>
                  <a:buNone/>
                </a:pPr>
                <a:endParaRPr sz="1050" b="1" i="0" u="none" strike="noStrike" cap="none">
                  <a:solidFill>
                    <a:srgbClr val="FFFFFF"/>
                  </a:solidFill>
                  <a:latin typeface="Titillium Web"/>
                  <a:ea typeface="Titillium Web"/>
                  <a:cs typeface="Titillium Web"/>
                  <a:sym typeface="Titillium Web"/>
                </a:endParaRPr>
              </a:p>
            </p:txBody>
          </p:sp>
          <p:sp>
            <p:nvSpPr>
              <p:cNvPr id="396" name="Google Shape;396;p7"/>
              <p:cNvSpPr txBox="1"/>
              <p:nvPr/>
            </p:nvSpPr>
            <p:spPr>
              <a:xfrm>
                <a:off x="8388350" y="8124534"/>
                <a:ext cx="1681430" cy="73876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FFFFFF"/>
                  </a:buClr>
                  <a:buSzPts val="1800"/>
                  <a:buFont typeface="Titillium Web"/>
                  <a:buNone/>
                </a:pPr>
                <a:r>
                  <a:rPr lang="en-US" sz="1800" b="1" i="0" u="none" strike="noStrike" cap="none">
                    <a:solidFill>
                      <a:srgbClr val="FFFFFF"/>
                    </a:solidFill>
                    <a:latin typeface="Titillium Web"/>
                    <a:ea typeface="Titillium Web"/>
                    <a:cs typeface="Titillium Web"/>
                    <a:sym typeface="Titillium Web"/>
                  </a:rPr>
                  <a:t>open</a:t>
                </a:r>
                <a:endParaRPr sz="1800" b="1" i="0" u="none" strike="noStrike" cap="none">
                  <a:solidFill>
                    <a:srgbClr val="FFFFFF"/>
                  </a:solidFill>
                  <a:latin typeface="Titillium Web"/>
                  <a:ea typeface="Titillium Web"/>
                  <a:cs typeface="Titillium Web"/>
                  <a:sym typeface="Titillium Web"/>
                </a:endParaRPr>
              </a:p>
            </p:txBody>
          </p:sp>
        </p:grpSp>
        <p:sp>
          <p:nvSpPr>
            <p:cNvPr id="397" name="Google Shape;397;p7"/>
            <p:cNvSpPr/>
            <p:nvPr/>
          </p:nvSpPr>
          <p:spPr>
            <a:xfrm>
              <a:off x="5088255" y="3969181"/>
              <a:ext cx="517475" cy="517475"/>
            </a:xfrm>
            <a:prstGeom prst="ellipse">
              <a:avLst/>
            </a:prstGeom>
            <a:solidFill>
              <a:schemeClr val="accent1"/>
            </a:solidFill>
            <a:ln>
              <a:noFill/>
            </a:ln>
            <a:effectLst>
              <a:outerShdw blurRad="2286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grpSp>
      <p:grpSp>
        <p:nvGrpSpPr>
          <p:cNvPr id="398" name="Google Shape;398;p7"/>
          <p:cNvGrpSpPr/>
          <p:nvPr/>
        </p:nvGrpSpPr>
        <p:grpSpPr>
          <a:xfrm>
            <a:off x="3161362" y="3451706"/>
            <a:ext cx="4252277" cy="517475"/>
            <a:chOff x="3161362" y="3451706"/>
            <a:chExt cx="4252277" cy="517475"/>
          </a:xfrm>
        </p:grpSpPr>
        <p:grpSp>
          <p:nvGrpSpPr>
            <p:cNvPr id="399" name="Google Shape;399;p7"/>
            <p:cNvGrpSpPr/>
            <p:nvPr/>
          </p:nvGrpSpPr>
          <p:grpSpPr>
            <a:xfrm>
              <a:off x="3161362" y="3505104"/>
              <a:ext cx="3993540" cy="383119"/>
              <a:chOff x="6323546" y="7010224"/>
              <a:chExt cx="7988119" cy="766337"/>
            </a:xfrm>
          </p:grpSpPr>
          <p:sp>
            <p:nvSpPr>
              <p:cNvPr id="400" name="Google Shape;400;p7"/>
              <p:cNvSpPr/>
              <p:nvPr/>
            </p:nvSpPr>
            <p:spPr>
              <a:xfrm>
                <a:off x="6323546" y="7065361"/>
                <a:ext cx="7988119" cy="7112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050"/>
                  <a:buFont typeface="Titillium Web"/>
                  <a:buNone/>
                </a:pPr>
                <a:endParaRPr sz="1050" b="1" i="0" u="none" strike="noStrike" cap="none">
                  <a:solidFill>
                    <a:srgbClr val="FFFFFF"/>
                  </a:solidFill>
                  <a:latin typeface="Titillium Web"/>
                  <a:ea typeface="Titillium Web"/>
                  <a:cs typeface="Titillium Web"/>
                  <a:sym typeface="Titillium Web"/>
                </a:endParaRPr>
              </a:p>
            </p:txBody>
          </p:sp>
          <p:sp>
            <p:nvSpPr>
              <p:cNvPr id="401" name="Google Shape;401;p7"/>
              <p:cNvSpPr txBox="1"/>
              <p:nvPr/>
            </p:nvSpPr>
            <p:spPr>
              <a:xfrm>
                <a:off x="11058320" y="7010224"/>
                <a:ext cx="2452305" cy="7387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FFFFFF"/>
                  </a:buClr>
                  <a:buSzPts val="1800"/>
                  <a:buFont typeface="Titillium Web"/>
                  <a:buNone/>
                </a:pPr>
                <a:r>
                  <a:rPr lang="en-US" sz="1800" b="1" i="0" u="none" strike="noStrike" cap="none">
                    <a:solidFill>
                      <a:srgbClr val="FFFFFF"/>
                    </a:solidFill>
                    <a:latin typeface="Titillium Web"/>
                    <a:ea typeface="Titillium Web"/>
                    <a:cs typeface="Titillium Web"/>
                    <a:sym typeface="Titillium Web"/>
                  </a:rPr>
                  <a:t>european</a:t>
                </a:r>
                <a:endParaRPr sz="1600" b="1" i="0" u="none" strike="noStrike" cap="none">
                  <a:solidFill>
                    <a:srgbClr val="FFFFFF"/>
                  </a:solidFill>
                  <a:latin typeface="Titillium Web"/>
                  <a:ea typeface="Titillium Web"/>
                  <a:cs typeface="Titillium Web"/>
                  <a:sym typeface="Titillium Web"/>
                </a:endParaRPr>
              </a:p>
            </p:txBody>
          </p:sp>
        </p:grpSp>
        <p:sp>
          <p:nvSpPr>
            <p:cNvPr id="402" name="Google Shape;402;p7"/>
            <p:cNvSpPr/>
            <p:nvPr/>
          </p:nvSpPr>
          <p:spPr>
            <a:xfrm>
              <a:off x="6896164" y="3451706"/>
              <a:ext cx="517475" cy="517475"/>
            </a:xfrm>
            <a:prstGeom prst="ellipse">
              <a:avLst/>
            </a:prstGeom>
            <a:solidFill>
              <a:schemeClr val="accent2"/>
            </a:solidFill>
            <a:ln>
              <a:noFill/>
            </a:ln>
            <a:effectLst>
              <a:outerShdw blurRad="2286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grpSp>
      <p:sp>
        <p:nvSpPr>
          <p:cNvPr id="403" name="Google Shape;403;p7"/>
          <p:cNvSpPr/>
          <p:nvPr/>
        </p:nvSpPr>
        <p:spPr>
          <a:xfrm>
            <a:off x="1148560" y="1829009"/>
            <a:ext cx="3199983" cy="3199983"/>
          </a:xfrm>
          <a:prstGeom prst="ellipse">
            <a:avLst/>
          </a:prstGeom>
          <a:solidFill>
            <a:schemeClr val="accent2"/>
          </a:solidFill>
          <a:ln>
            <a:noFill/>
          </a:ln>
          <a:effectLst>
            <a:outerShdw blurRad="546100" sx="102000" sy="102000" algn="ctr" rotWithShape="0">
              <a:srgbClr val="0B405E">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itillium Web"/>
              <a:buNone/>
            </a:pPr>
            <a:endParaRPr sz="900" b="0" i="0" u="none" strike="noStrike" cap="none">
              <a:solidFill>
                <a:srgbClr val="FFFFFF"/>
              </a:solidFill>
              <a:latin typeface="Titillium Web"/>
              <a:ea typeface="Titillium Web"/>
              <a:cs typeface="Titillium Web"/>
              <a:sym typeface="Titillium Web"/>
            </a:endParaRPr>
          </a:p>
        </p:txBody>
      </p:sp>
      <p:grpSp>
        <p:nvGrpSpPr>
          <p:cNvPr id="404" name="Google Shape;404;p7"/>
          <p:cNvGrpSpPr/>
          <p:nvPr/>
        </p:nvGrpSpPr>
        <p:grpSpPr>
          <a:xfrm>
            <a:off x="3161361" y="2917109"/>
            <a:ext cx="4871651" cy="517475"/>
            <a:chOff x="3161361" y="2917109"/>
            <a:chExt cx="4871651" cy="517475"/>
          </a:xfrm>
        </p:grpSpPr>
        <p:grpSp>
          <p:nvGrpSpPr>
            <p:cNvPr id="405" name="Google Shape;405;p7"/>
            <p:cNvGrpSpPr/>
            <p:nvPr/>
          </p:nvGrpSpPr>
          <p:grpSpPr>
            <a:xfrm>
              <a:off x="3161361" y="2977621"/>
              <a:ext cx="4608000" cy="376003"/>
              <a:chOff x="6323546" y="5955123"/>
              <a:chExt cx="9217200" cy="752103"/>
            </a:xfrm>
          </p:grpSpPr>
          <p:sp>
            <p:nvSpPr>
              <p:cNvPr id="406" name="Google Shape;406;p7"/>
              <p:cNvSpPr/>
              <p:nvPr/>
            </p:nvSpPr>
            <p:spPr>
              <a:xfrm>
                <a:off x="6323546" y="5996026"/>
                <a:ext cx="9217200" cy="711200"/>
              </a:xfrm>
              <a:prstGeom prst="rect">
                <a:avLst/>
              </a:prstGeom>
              <a:solidFill>
                <a:srgbClr val="3741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000"/>
                  <a:buFont typeface="Titillium Web"/>
                  <a:buNone/>
                </a:pPr>
                <a:endParaRPr sz="1000" b="1" i="0" u="none" strike="noStrike" cap="none">
                  <a:solidFill>
                    <a:srgbClr val="FFFFFF"/>
                  </a:solidFill>
                  <a:latin typeface="Titillium Web"/>
                  <a:ea typeface="Titillium Web"/>
                  <a:cs typeface="Titillium Web"/>
                  <a:sym typeface="Titillium Web"/>
                </a:endParaRPr>
              </a:p>
            </p:txBody>
          </p:sp>
          <p:sp>
            <p:nvSpPr>
              <p:cNvPr id="407" name="Google Shape;407;p7"/>
              <p:cNvSpPr txBox="1"/>
              <p:nvPr/>
            </p:nvSpPr>
            <p:spPr>
              <a:xfrm>
                <a:off x="10426308" y="5955123"/>
                <a:ext cx="4422082" cy="738677"/>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FFFFFF"/>
                  </a:buClr>
                  <a:buSzPts val="1600"/>
                  <a:buFont typeface="Titillium Web"/>
                  <a:buNone/>
                </a:pPr>
                <a:r>
                  <a:rPr lang="en-US" sz="1800" b="1" i="0" u="none" strike="noStrike" cap="none">
                    <a:solidFill>
                      <a:srgbClr val="FFFFFF"/>
                    </a:solidFill>
                    <a:latin typeface="Titillium Web"/>
                    <a:ea typeface="Titillium Web"/>
                    <a:cs typeface="Titillium Web"/>
                    <a:sym typeface="Titillium Web"/>
                  </a:rPr>
                  <a:t>holistic approach</a:t>
                </a:r>
                <a:endParaRPr sz="1800" b="1" i="0" u="none" strike="noStrike" cap="none">
                  <a:solidFill>
                    <a:srgbClr val="FFFFFF"/>
                  </a:solidFill>
                  <a:latin typeface="Titillium Web"/>
                  <a:ea typeface="Titillium Web"/>
                  <a:cs typeface="Titillium Web"/>
                  <a:sym typeface="Titillium Web"/>
                </a:endParaRPr>
              </a:p>
            </p:txBody>
          </p:sp>
        </p:grpSp>
        <p:sp>
          <p:nvSpPr>
            <p:cNvPr id="408" name="Google Shape;408;p7"/>
            <p:cNvSpPr/>
            <p:nvPr/>
          </p:nvSpPr>
          <p:spPr>
            <a:xfrm>
              <a:off x="7515537" y="2917109"/>
              <a:ext cx="517475" cy="517475"/>
            </a:xfrm>
            <a:prstGeom prst="ellipse">
              <a:avLst/>
            </a:prstGeom>
            <a:solidFill>
              <a:srgbClr val="374152"/>
            </a:solidFill>
            <a:ln>
              <a:noFill/>
            </a:ln>
            <a:effectLst>
              <a:outerShdw blurRad="2286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grpSp>
      <p:sp>
        <p:nvSpPr>
          <p:cNvPr id="409" name="Google Shape;409;p7"/>
          <p:cNvSpPr txBox="1"/>
          <p:nvPr/>
        </p:nvSpPr>
        <p:spPr>
          <a:xfrm>
            <a:off x="8278384" y="1281723"/>
            <a:ext cx="3024000" cy="8463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FD2FF"/>
              </a:buClr>
              <a:buSzPts val="1600"/>
              <a:buFont typeface="Titillium Web"/>
              <a:buNone/>
            </a:pPr>
            <a:r>
              <a:rPr lang="en-US" sz="1600" b="0" i="0" u="none" strike="noStrike" cap="none" dirty="0">
                <a:solidFill>
                  <a:srgbClr val="4FD2FF"/>
                </a:solidFill>
                <a:latin typeface="Titillium Web"/>
                <a:ea typeface="Titillium Web"/>
                <a:cs typeface="Titillium Web"/>
                <a:sym typeface="Titillium Web"/>
              </a:rPr>
              <a:t>technology driven</a:t>
            </a:r>
            <a:endParaRPr sz="1600" b="0" i="0" u="none" strike="noStrike" cap="none" dirty="0">
              <a:solidFill>
                <a:srgbClr val="4FD2FF"/>
              </a:solidFill>
              <a:latin typeface="Titillium Web"/>
              <a:ea typeface="Titillium Web"/>
              <a:cs typeface="Titillium Web"/>
              <a:sym typeface="Titillium Web"/>
            </a:endParaRPr>
          </a:p>
          <a:p>
            <a:pPr marL="0" marR="0" lvl="0" indent="0" algn="l" rtl="0">
              <a:lnSpc>
                <a:spcPct val="100000"/>
              </a:lnSpc>
              <a:spcBef>
                <a:spcPts val="600"/>
              </a:spcBef>
              <a:spcAft>
                <a:spcPts val="0"/>
              </a:spcAft>
              <a:buClr>
                <a:schemeClr val="dk1"/>
              </a:buClr>
              <a:buSzPts val="1400"/>
              <a:buFont typeface="Titillium Web"/>
              <a:buNone/>
            </a:pPr>
            <a:r>
              <a:rPr lang="en-US" sz="1400" b="0" i="0" u="none" strike="noStrike" cap="none" dirty="0">
                <a:solidFill>
                  <a:schemeClr val="dk1"/>
                </a:solidFill>
                <a:latin typeface="Titillium Web"/>
                <a:ea typeface="Titillium Web"/>
                <a:cs typeface="Titillium Web"/>
                <a:sym typeface="Titillium Web"/>
              </a:rPr>
              <a:t>We are experts with an international reputation in what we do.</a:t>
            </a:r>
            <a:endParaRPr sz="1400" b="0" i="0" u="none" strike="noStrike" cap="none" dirty="0">
              <a:solidFill>
                <a:schemeClr val="dk1"/>
              </a:solidFill>
              <a:latin typeface="Titillium Web"/>
              <a:ea typeface="Titillium Web"/>
              <a:cs typeface="Titillium Web"/>
              <a:sym typeface="Titillium Web"/>
            </a:endParaRPr>
          </a:p>
        </p:txBody>
      </p:sp>
      <p:sp>
        <p:nvSpPr>
          <p:cNvPr id="410" name="Google Shape;410;p7"/>
          <p:cNvSpPr txBox="1"/>
          <p:nvPr/>
        </p:nvSpPr>
        <p:spPr>
          <a:xfrm>
            <a:off x="8278384" y="2278135"/>
            <a:ext cx="3024000" cy="10618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8193AD"/>
              </a:buClr>
              <a:buSzPts val="1600"/>
              <a:buFont typeface="Titillium Web"/>
              <a:buNone/>
            </a:pPr>
            <a:r>
              <a:rPr lang="en-US" sz="1600" b="0" i="0" u="none" strike="noStrike" cap="none">
                <a:solidFill>
                  <a:srgbClr val="8193AD"/>
                </a:solidFill>
                <a:latin typeface="Titillium Web"/>
                <a:ea typeface="Titillium Web"/>
                <a:cs typeface="Titillium Web"/>
                <a:sym typeface="Titillium Web"/>
              </a:rPr>
              <a:t>holistic approach</a:t>
            </a:r>
            <a:endParaRPr sz="1600" b="0" i="0" u="none" strike="noStrike" cap="none">
              <a:solidFill>
                <a:srgbClr val="8193AD"/>
              </a:solidFill>
              <a:latin typeface="Titillium Web"/>
              <a:ea typeface="Titillium Web"/>
              <a:cs typeface="Titillium Web"/>
              <a:sym typeface="Titillium Web"/>
            </a:endParaRPr>
          </a:p>
          <a:p>
            <a:pPr marL="0" marR="0" lvl="0" indent="0" algn="l" rtl="0">
              <a:lnSpc>
                <a:spcPct val="100000"/>
              </a:lnSpc>
              <a:spcBef>
                <a:spcPts val="600"/>
              </a:spcBef>
              <a:spcAft>
                <a:spcPts val="0"/>
              </a:spcAft>
              <a:buClr>
                <a:schemeClr val="dk1"/>
              </a:buClr>
              <a:buSzPts val="1400"/>
              <a:buFont typeface="Titillium Web"/>
              <a:buNone/>
            </a:pPr>
            <a:r>
              <a:rPr lang="en-US" sz="1400" b="0" i="0" u="none" strike="noStrike" cap="none">
                <a:solidFill>
                  <a:schemeClr val="dk1"/>
                </a:solidFill>
                <a:latin typeface="Titillium Web"/>
                <a:ea typeface="Titillium Web"/>
                <a:cs typeface="Titillium Web"/>
                <a:sym typeface="Titillium Web"/>
              </a:rPr>
              <a:t>Full ecosystem support for all marketable Open-Source Big Data &amp; Streaming tools from one source.</a:t>
            </a:r>
            <a:endParaRPr sz="1400" b="0" i="0" u="none" strike="noStrike" cap="none">
              <a:solidFill>
                <a:schemeClr val="dk1"/>
              </a:solidFill>
              <a:latin typeface="Titillium Web"/>
              <a:ea typeface="Titillium Web"/>
              <a:cs typeface="Titillium Web"/>
              <a:sym typeface="Titillium Web"/>
            </a:endParaRPr>
          </a:p>
        </p:txBody>
      </p:sp>
      <p:sp>
        <p:nvSpPr>
          <p:cNvPr id="411" name="Google Shape;411;p7"/>
          <p:cNvSpPr txBox="1"/>
          <p:nvPr/>
        </p:nvSpPr>
        <p:spPr>
          <a:xfrm>
            <a:off x="8278384" y="3489990"/>
            <a:ext cx="3024000" cy="8463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3BA8"/>
              </a:buClr>
              <a:buSzPts val="1600"/>
              <a:buFont typeface="Titillium Web"/>
              <a:buNone/>
            </a:pPr>
            <a:r>
              <a:rPr lang="en-US" sz="1600" b="0" i="0" u="none" strike="noStrike" cap="none" dirty="0" err="1">
                <a:solidFill>
                  <a:srgbClr val="FF3BA8"/>
                </a:solidFill>
                <a:latin typeface="Titillium Web"/>
                <a:ea typeface="Titillium Web"/>
                <a:cs typeface="Titillium Web"/>
                <a:sym typeface="Titillium Web"/>
              </a:rPr>
              <a:t>european</a:t>
            </a:r>
            <a:endParaRPr sz="1600" b="0" i="0" u="none" strike="noStrike" cap="none" dirty="0">
              <a:solidFill>
                <a:srgbClr val="FF3BA8"/>
              </a:solidFill>
              <a:latin typeface="Titillium Web"/>
              <a:ea typeface="Titillium Web"/>
              <a:cs typeface="Titillium Web"/>
              <a:sym typeface="Titillium Web"/>
            </a:endParaRPr>
          </a:p>
          <a:p>
            <a:pPr marL="0" marR="0" lvl="0" indent="0" algn="l" rtl="0">
              <a:lnSpc>
                <a:spcPct val="100000"/>
              </a:lnSpc>
              <a:spcBef>
                <a:spcPts val="600"/>
              </a:spcBef>
              <a:spcAft>
                <a:spcPts val="0"/>
              </a:spcAft>
              <a:buClr>
                <a:schemeClr val="dk1"/>
              </a:buClr>
              <a:buSzPts val="1400"/>
              <a:buFont typeface="Titillium Web"/>
              <a:buNone/>
            </a:pPr>
            <a:r>
              <a:rPr lang="en-US" sz="1400" b="0" i="0" u="none" strike="noStrike" cap="none" dirty="0">
                <a:solidFill>
                  <a:schemeClr val="dk1"/>
                </a:solidFill>
                <a:latin typeface="Titillium Web"/>
                <a:ea typeface="Titillium Web"/>
                <a:cs typeface="Titillium Web"/>
                <a:sym typeface="Titillium Web"/>
              </a:rPr>
              <a:t>We work according to European standards for the European market.</a:t>
            </a:r>
            <a:endParaRPr sz="1400" b="0" i="0" u="none" strike="noStrike" cap="none" dirty="0">
              <a:solidFill>
                <a:schemeClr val="dk1"/>
              </a:solidFill>
              <a:latin typeface="Titillium Web"/>
              <a:ea typeface="Titillium Web"/>
              <a:cs typeface="Titillium Web"/>
              <a:sym typeface="Titillium Web"/>
            </a:endParaRPr>
          </a:p>
        </p:txBody>
      </p:sp>
      <p:sp>
        <p:nvSpPr>
          <p:cNvPr id="412" name="Google Shape;412;p7"/>
          <p:cNvSpPr txBox="1"/>
          <p:nvPr/>
        </p:nvSpPr>
        <p:spPr>
          <a:xfrm>
            <a:off x="8278384" y="4486401"/>
            <a:ext cx="3024000" cy="8463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A9ED5"/>
              </a:buClr>
              <a:buSzPts val="1600"/>
              <a:buFont typeface="Titillium Web"/>
              <a:buNone/>
            </a:pPr>
            <a:r>
              <a:rPr lang="en-US" sz="1600" b="0" i="0" u="none" strike="noStrike" cap="none">
                <a:solidFill>
                  <a:srgbClr val="5A9ED5"/>
                </a:solidFill>
                <a:latin typeface="Titillium Web"/>
                <a:ea typeface="Titillium Web"/>
                <a:cs typeface="Titillium Web"/>
                <a:sym typeface="Titillium Web"/>
              </a:rPr>
              <a:t>open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400"/>
              <a:buFont typeface="Titillium Web"/>
              <a:buNone/>
            </a:pPr>
            <a:r>
              <a:rPr lang="en-US" sz="1400" b="0" i="0" u="none" strike="noStrike" cap="none">
                <a:solidFill>
                  <a:schemeClr val="dk1"/>
                </a:solidFill>
                <a:latin typeface="Titillium Web"/>
                <a:ea typeface="Titillium Web"/>
                <a:cs typeface="Titillium Web"/>
                <a:sym typeface="Titillium Web"/>
              </a:rPr>
              <a:t>We support with open source at fair prices for support.</a:t>
            </a:r>
            <a:endParaRPr sz="1400" b="0" i="0" u="none" strike="noStrike" cap="none">
              <a:solidFill>
                <a:srgbClr val="000000"/>
              </a:solidFill>
              <a:latin typeface="Arial"/>
              <a:ea typeface="Arial"/>
              <a:cs typeface="Arial"/>
              <a:sym typeface="Arial"/>
            </a:endParaRPr>
          </a:p>
        </p:txBody>
      </p:sp>
      <p:sp>
        <p:nvSpPr>
          <p:cNvPr id="413" name="Google Shape;413;p7"/>
          <p:cNvSpPr/>
          <p:nvPr/>
        </p:nvSpPr>
        <p:spPr>
          <a:xfrm>
            <a:off x="1395339" y="2075787"/>
            <a:ext cx="2706427" cy="2706427"/>
          </a:xfrm>
          <a:prstGeom prst="ellipse">
            <a:avLst/>
          </a:prstGeom>
          <a:solidFill>
            <a:schemeClr val="lt1"/>
          </a:solidFill>
          <a:ln>
            <a:noFill/>
          </a:ln>
          <a:effectLst>
            <a:outerShdw blurRad="546100" sx="102000" sy="102000" algn="ctr" rotWithShape="0">
              <a:srgbClr val="0B405E">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itillium Web"/>
              <a:buNone/>
            </a:pPr>
            <a:endParaRPr sz="900" b="0" i="0" u="none" strike="noStrike" cap="none">
              <a:solidFill>
                <a:srgbClr val="FFFFFF"/>
              </a:solidFill>
              <a:latin typeface="Titillium Web"/>
              <a:ea typeface="Titillium Web"/>
              <a:cs typeface="Titillium Web"/>
              <a:sym typeface="Titillium Web"/>
            </a:endParaRPr>
          </a:p>
        </p:txBody>
      </p:sp>
      <p:grpSp>
        <p:nvGrpSpPr>
          <p:cNvPr id="414" name="Google Shape;414;p7"/>
          <p:cNvGrpSpPr/>
          <p:nvPr/>
        </p:nvGrpSpPr>
        <p:grpSpPr>
          <a:xfrm>
            <a:off x="3161362" y="2367522"/>
            <a:ext cx="3283745" cy="517475"/>
            <a:chOff x="3161362" y="2367522"/>
            <a:chExt cx="3283745" cy="517475"/>
          </a:xfrm>
        </p:grpSpPr>
        <p:grpSp>
          <p:nvGrpSpPr>
            <p:cNvPr id="415" name="Google Shape;415;p7"/>
            <p:cNvGrpSpPr/>
            <p:nvPr/>
          </p:nvGrpSpPr>
          <p:grpSpPr>
            <a:xfrm>
              <a:off x="3161362" y="2440825"/>
              <a:ext cx="2981426" cy="369332"/>
              <a:chOff x="6323546" y="4911380"/>
              <a:chExt cx="5963630" cy="738760"/>
            </a:xfrm>
          </p:grpSpPr>
          <p:sp>
            <p:nvSpPr>
              <p:cNvPr id="416" name="Google Shape;416;p7"/>
              <p:cNvSpPr/>
              <p:nvPr/>
            </p:nvSpPr>
            <p:spPr>
              <a:xfrm>
                <a:off x="6323546" y="4926692"/>
                <a:ext cx="5963630" cy="711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050"/>
                  <a:buFont typeface="Titillium Web"/>
                  <a:buNone/>
                </a:pPr>
                <a:endParaRPr sz="1050" b="1" i="0" u="none" strike="noStrike" cap="none">
                  <a:solidFill>
                    <a:srgbClr val="FFFFFF"/>
                  </a:solidFill>
                  <a:latin typeface="Titillium Web"/>
                  <a:ea typeface="Titillium Web"/>
                  <a:cs typeface="Titillium Web"/>
                  <a:sym typeface="Titillium Web"/>
                </a:endParaRPr>
              </a:p>
            </p:txBody>
          </p:sp>
          <p:sp>
            <p:nvSpPr>
              <p:cNvPr id="417" name="Google Shape;417;p7"/>
              <p:cNvSpPr txBox="1"/>
              <p:nvPr/>
            </p:nvSpPr>
            <p:spPr>
              <a:xfrm>
                <a:off x="7338032" y="4911380"/>
                <a:ext cx="4371830" cy="73876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FFFFFF"/>
                  </a:buClr>
                  <a:buSzPts val="1800"/>
                  <a:buFont typeface="Titillium Web"/>
                  <a:buNone/>
                </a:pPr>
                <a:r>
                  <a:rPr lang="en-US" sz="1800" b="1" i="0" u="none" strike="noStrike" cap="none">
                    <a:solidFill>
                      <a:srgbClr val="FFFFFF"/>
                    </a:solidFill>
                    <a:latin typeface="Titillium Web"/>
                    <a:ea typeface="Titillium Web"/>
                    <a:cs typeface="Titillium Web"/>
                    <a:sym typeface="Titillium Web"/>
                  </a:rPr>
                  <a:t>technology driven</a:t>
                </a:r>
                <a:endParaRPr sz="1800" b="1" i="0" u="none" strike="noStrike" cap="none">
                  <a:solidFill>
                    <a:srgbClr val="FFFFFF"/>
                  </a:solidFill>
                  <a:latin typeface="Titillium Web"/>
                  <a:ea typeface="Titillium Web"/>
                  <a:cs typeface="Titillium Web"/>
                  <a:sym typeface="Titillium Web"/>
                </a:endParaRPr>
              </a:p>
            </p:txBody>
          </p:sp>
        </p:grpSp>
        <p:sp>
          <p:nvSpPr>
            <p:cNvPr id="418" name="Google Shape;418;p7"/>
            <p:cNvSpPr/>
            <p:nvPr/>
          </p:nvSpPr>
          <p:spPr>
            <a:xfrm>
              <a:off x="5927632" y="2367522"/>
              <a:ext cx="517475" cy="517475"/>
            </a:xfrm>
            <a:prstGeom prst="ellipse">
              <a:avLst/>
            </a:prstGeom>
            <a:solidFill>
              <a:schemeClr val="accent4"/>
            </a:solidFill>
            <a:ln>
              <a:noFill/>
            </a:ln>
            <a:effectLst>
              <a:outerShdw blurRad="2286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sp>
        <p:nvSpPr>
          <p:cNvPr id="419" name="Google Shape;419;p7"/>
          <p:cNvSpPr/>
          <p:nvPr/>
        </p:nvSpPr>
        <p:spPr>
          <a:xfrm>
            <a:off x="1655736" y="2336185"/>
            <a:ext cx="2185631" cy="2185631"/>
          </a:xfrm>
          <a:prstGeom prst="ellipse">
            <a:avLst/>
          </a:prstGeom>
          <a:solidFill>
            <a:schemeClr val="dk1"/>
          </a:solidFill>
          <a:ln>
            <a:noFill/>
          </a:ln>
          <a:effectLst>
            <a:outerShdw blurRad="546100" sx="102000" sy="102000" algn="ctr" rotWithShape="0">
              <a:srgbClr val="0B405E">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itillium Web"/>
              <a:buNone/>
            </a:pPr>
            <a:endParaRPr sz="900" b="0" i="0" u="none" strike="noStrike" cap="none">
              <a:solidFill>
                <a:srgbClr val="FFFFFF"/>
              </a:solidFill>
              <a:latin typeface="Titillium Web"/>
              <a:ea typeface="Titillium Web"/>
              <a:cs typeface="Titillium Web"/>
              <a:sym typeface="Titillium Web"/>
            </a:endParaRPr>
          </a:p>
        </p:txBody>
      </p:sp>
      <p:pic>
        <p:nvPicPr>
          <p:cNvPr id="420" name="Google Shape;420;p7"/>
          <p:cNvPicPr preferRelativeResize="0"/>
          <p:nvPr/>
        </p:nvPicPr>
        <p:blipFill rotWithShape="1">
          <a:blip r:embed="rId3">
            <a:alphaModFix/>
          </a:blip>
          <a:srcRect/>
          <a:stretch/>
        </p:blipFill>
        <p:spPr>
          <a:xfrm>
            <a:off x="2297429" y="2919613"/>
            <a:ext cx="914400" cy="914400"/>
          </a:xfrm>
          <a:prstGeom prst="rect">
            <a:avLst/>
          </a:prstGeom>
          <a:noFill/>
          <a:ln>
            <a:noFill/>
          </a:ln>
        </p:spPr>
      </p:pic>
      <p:sp>
        <p:nvSpPr>
          <p:cNvPr id="421" name="Google Shape;421;p7"/>
          <p:cNvSpPr txBox="1">
            <a:spLocks noGrp="1"/>
          </p:cNvSpPr>
          <p:nvPr>
            <p:ph type="body" idx="1"/>
          </p:nvPr>
        </p:nvSpPr>
        <p:spPr>
          <a:xfrm>
            <a:off x="723900" y="751057"/>
            <a:ext cx="4583113" cy="461624"/>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sz="2400" b="1" i="0" u="none" strike="noStrike" cap="none">
                <a:solidFill>
                  <a:srgbClr val="1880BD"/>
                </a:solidFill>
                <a:latin typeface="Titillium Web"/>
                <a:ea typeface="Titillium Web"/>
                <a:cs typeface="Titillium Web"/>
                <a:sym typeface="Titillium Web"/>
              </a:rPr>
              <a:t>Stackable core values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fade">
                                      <p:cBhvr>
                                        <p:cTn id="7" dur="500"/>
                                        <p:tgtEl>
                                          <p:spTgt spid="414"/>
                                        </p:tgtEl>
                                      </p:cBhvr>
                                    </p:animEffect>
                                  </p:childTnLst>
                                </p:cTn>
                              </p:par>
                              <p:par>
                                <p:cTn id="8" presetID="10" presetClass="entr" presetSubtype="0" fill="hold" nodeType="withEffect">
                                  <p:stCondLst>
                                    <p:cond delay="100"/>
                                  </p:stCondLst>
                                  <p:childTnLst>
                                    <p:set>
                                      <p:cBhvr>
                                        <p:cTn id="9" dur="1" fill="hold">
                                          <p:stCondLst>
                                            <p:cond delay="0"/>
                                          </p:stCondLst>
                                        </p:cTn>
                                        <p:tgtEl>
                                          <p:spTgt spid="404"/>
                                        </p:tgtEl>
                                        <p:attrNameLst>
                                          <p:attrName>style.visibility</p:attrName>
                                        </p:attrNameLst>
                                      </p:cBhvr>
                                      <p:to>
                                        <p:strVal val="visible"/>
                                      </p:to>
                                    </p:set>
                                    <p:animEffect transition="in" filter="fade">
                                      <p:cBhvr>
                                        <p:cTn id="10" dur="500"/>
                                        <p:tgtEl>
                                          <p:spTgt spid="404"/>
                                        </p:tgtEl>
                                      </p:cBhvr>
                                    </p:animEffect>
                                  </p:childTnLst>
                                </p:cTn>
                              </p:par>
                              <p:par>
                                <p:cTn id="11" presetID="10" presetClass="entr" presetSubtype="0" fill="hold" nodeType="withEffect">
                                  <p:stCondLst>
                                    <p:cond delay="200"/>
                                  </p:stCondLst>
                                  <p:childTnLst>
                                    <p:set>
                                      <p:cBhvr>
                                        <p:cTn id="12" dur="1" fill="hold">
                                          <p:stCondLst>
                                            <p:cond delay="0"/>
                                          </p:stCondLst>
                                        </p:cTn>
                                        <p:tgtEl>
                                          <p:spTgt spid="398"/>
                                        </p:tgtEl>
                                        <p:attrNameLst>
                                          <p:attrName>style.visibility</p:attrName>
                                        </p:attrNameLst>
                                      </p:cBhvr>
                                      <p:to>
                                        <p:strVal val="visible"/>
                                      </p:to>
                                    </p:set>
                                    <p:animEffect transition="in" filter="fade">
                                      <p:cBhvr>
                                        <p:cTn id="13" dur="500"/>
                                        <p:tgtEl>
                                          <p:spTgt spid="398"/>
                                        </p:tgtEl>
                                      </p:cBhvr>
                                    </p:animEffect>
                                  </p:childTnLst>
                                </p:cTn>
                              </p:par>
                              <p:par>
                                <p:cTn id="14" presetID="10" presetClass="entr" presetSubtype="0" fill="hold" nodeType="withEffect">
                                  <p:stCondLst>
                                    <p:cond delay="300"/>
                                  </p:stCondLst>
                                  <p:childTnLst>
                                    <p:set>
                                      <p:cBhvr>
                                        <p:cTn id="15" dur="1" fill="hold">
                                          <p:stCondLst>
                                            <p:cond delay="0"/>
                                          </p:stCondLst>
                                        </p:cTn>
                                        <p:tgtEl>
                                          <p:spTgt spid="393"/>
                                        </p:tgtEl>
                                        <p:attrNameLst>
                                          <p:attrName>style.visibility</p:attrName>
                                        </p:attrNameLst>
                                      </p:cBhvr>
                                      <p:to>
                                        <p:strVal val="visible"/>
                                      </p:to>
                                    </p:set>
                                    <p:animEffect transition="in" filter="fade">
                                      <p:cBhvr>
                                        <p:cTn id="16" dur="5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8"/>
          <p:cNvSpPr/>
          <p:nvPr/>
        </p:nvSpPr>
        <p:spPr>
          <a:xfrm>
            <a:off x="-44347" y="0"/>
            <a:ext cx="12236348" cy="6858001"/>
          </a:xfrm>
          <a:prstGeom prst="rect">
            <a:avLst/>
          </a:prstGeom>
          <a:gradFill>
            <a:gsLst>
              <a:gs pos="0">
                <a:schemeClr val="dk2"/>
              </a:gs>
              <a:gs pos="100000">
                <a:srgbClr val="112C43"/>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tillium Web"/>
              <a:ea typeface="Titillium Web"/>
              <a:cs typeface="Titillium Web"/>
              <a:sym typeface="Titillium Web"/>
            </a:endParaRPr>
          </a:p>
        </p:txBody>
      </p:sp>
      <p:grpSp>
        <p:nvGrpSpPr>
          <p:cNvPr id="427" name="Google Shape;427;p8"/>
          <p:cNvGrpSpPr/>
          <p:nvPr/>
        </p:nvGrpSpPr>
        <p:grpSpPr>
          <a:xfrm>
            <a:off x="2347004" y="146059"/>
            <a:ext cx="7497992" cy="7527804"/>
            <a:chOff x="8451073" y="3421389"/>
            <a:chExt cx="7485028" cy="7514789"/>
          </a:xfrm>
        </p:grpSpPr>
        <p:sp>
          <p:nvSpPr>
            <p:cNvPr id="428" name="Google Shape;428;p8"/>
            <p:cNvSpPr/>
            <p:nvPr/>
          </p:nvSpPr>
          <p:spPr>
            <a:xfrm>
              <a:off x="9167494" y="3709750"/>
              <a:ext cx="6057900" cy="6019800"/>
            </a:xfrm>
            <a:custGeom>
              <a:avLst/>
              <a:gdLst/>
              <a:ahLst/>
              <a:cxnLst/>
              <a:rect l="l" t="t" r="r" b="b"/>
              <a:pathLst>
                <a:path w="6057900" h="6019800" extrusionOk="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sp>
          <p:nvSpPr>
            <p:cNvPr id="429" name="Google Shape;429;p8"/>
            <p:cNvSpPr/>
            <p:nvPr/>
          </p:nvSpPr>
          <p:spPr>
            <a:xfrm>
              <a:off x="9075076" y="3848108"/>
              <a:ext cx="6237023" cy="6204984"/>
            </a:xfrm>
            <a:custGeom>
              <a:avLst/>
              <a:gdLst/>
              <a:ahLst/>
              <a:cxnLst/>
              <a:rect l="l" t="t" r="r" b="b"/>
              <a:pathLst>
                <a:path w="5562600" h="5534025" extrusionOk="0">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a:gsLst>
                <a:gs pos="0">
                  <a:srgbClr val="FBDBEA"/>
                </a:gs>
                <a:gs pos="43000">
                  <a:srgbClr val="EFF9FB"/>
                </a:gs>
                <a:gs pos="100000">
                  <a:srgbClr val="EFF9FB"/>
                </a:gs>
              </a:gsLst>
              <a:lin ang="16200000" scaled="0"/>
            </a:gra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sp>
          <p:nvSpPr>
            <p:cNvPr id="430" name="Google Shape;430;p8"/>
            <p:cNvSpPr/>
            <p:nvPr/>
          </p:nvSpPr>
          <p:spPr>
            <a:xfrm>
              <a:off x="8451073" y="3495439"/>
              <a:ext cx="7485028" cy="7440739"/>
            </a:xfrm>
            <a:custGeom>
              <a:avLst/>
              <a:gdLst/>
              <a:ahLst/>
              <a:cxnLst/>
              <a:rect l="l" t="t" r="r" b="b"/>
              <a:pathLst>
                <a:path w="4829175" h="4800600" extrusionOk="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0">
                  <a:srgbClr val="8193AD"/>
                </a:gs>
                <a:gs pos="100000">
                  <a:srgbClr val="EFF9FB"/>
                </a:gs>
              </a:gsLst>
              <a:lin ang="16200000" scaled="0"/>
            </a:gra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sp>
          <p:nvSpPr>
            <p:cNvPr id="431" name="Google Shape;431;p8"/>
            <p:cNvSpPr/>
            <p:nvPr/>
          </p:nvSpPr>
          <p:spPr>
            <a:xfrm>
              <a:off x="9663795" y="3421389"/>
              <a:ext cx="5059585" cy="5036535"/>
            </a:xfrm>
            <a:custGeom>
              <a:avLst/>
              <a:gdLst/>
              <a:ahLst/>
              <a:cxnLst/>
              <a:rect l="l" t="t" r="r" b="b"/>
              <a:pathLst>
                <a:path w="4181475" h="4162425" extrusionOk="0">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0">
                  <a:srgbClr val="B0A9DB">
                    <a:alpha val="0"/>
                  </a:srgbClr>
                </a:gs>
                <a:gs pos="100000">
                  <a:srgbClr val="FFFFFF">
                    <a:alpha val="62745"/>
                  </a:srgbClr>
                </a:gs>
              </a:gsLst>
              <a:lin ang="16200000" scaled="0"/>
            </a:gra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72144"/>
                </a:solidFill>
                <a:latin typeface="Titillium Web"/>
                <a:ea typeface="Titillium Web"/>
                <a:cs typeface="Titillium Web"/>
                <a:sym typeface="Titillium Web"/>
              </a:endParaRPr>
            </a:p>
          </p:txBody>
        </p:sp>
      </p:grpSp>
      <p:sp>
        <p:nvSpPr>
          <p:cNvPr id="432" name="Google Shape;432;p8"/>
          <p:cNvSpPr/>
          <p:nvPr/>
        </p:nvSpPr>
        <p:spPr>
          <a:xfrm>
            <a:off x="1927926" y="3183185"/>
            <a:ext cx="8466505" cy="1409576"/>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4000"/>
              <a:buFont typeface="Arial"/>
              <a:buNone/>
            </a:pPr>
            <a:r>
              <a:rPr lang="en-US" sz="4000" b="0" i="0" u="none" strike="noStrike" cap="none">
                <a:solidFill>
                  <a:schemeClr val="lt2"/>
                </a:solidFill>
                <a:latin typeface="Titillium Web"/>
                <a:ea typeface="Titillium Web"/>
                <a:cs typeface="Titillium Web"/>
                <a:sym typeface="Titillium Web"/>
              </a:rPr>
              <a:t>Stackable Data</a:t>
            </a:r>
            <a:br>
              <a:rPr lang="en-US" sz="4000" b="0" i="0" u="none" strike="noStrike" cap="none">
                <a:solidFill>
                  <a:schemeClr val="lt2"/>
                </a:solidFill>
                <a:latin typeface="Titillium Web"/>
                <a:ea typeface="Titillium Web"/>
                <a:cs typeface="Titillium Web"/>
                <a:sym typeface="Titillium Web"/>
              </a:rPr>
            </a:br>
            <a:r>
              <a:rPr lang="en-US" sz="4000" b="0" i="0" u="none" strike="noStrike" cap="none">
                <a:solidFill>
                  <a:schemeClr val="lt2"/>
                </a:solidFill>
                <a:latin typeface="Titillium Web"/>
                <a:ea typeface="Titillium Web"/>
                <a:cs typeface="Titillium Web"/>
                <a:sym typeface="Titillium Web"/>
              </a:rPr>
              <a:t>Platform</a:t>
            </a:r>
            <a:endParaRPr sz="4000" b="0" i="0" u="none" strike="noStrike" cap="none">
              <a:solidFill>
                <a:schemeClr val="lt2"/>
              </a:solidFill>
              <a:latin typeface="Titillium Web"/>
              <a:ea typeface="Titillium Web"/>
              <a:cs typeface="Titillium Web"/>
              <a:sym typeface="Titillium Web"/>
            </a:endParaRPr>
          </a:p>
        </p:txBody>
      </p:sp>
      <p:sp>
        <p:nvSpPr>
          <p:cNvPr id="433" name="Google Shape;433;p8"/>
          <p:cNvSpPr/>
          <p:nvPr/>
        </p:nvSpPr>
        <p:spPr>
          <a:xfrm>
            <a:off x="10185577" y="5254186"/>
            <a:ext cx="2006423" cy="2009313"/>
          </a:xfrm>
          <a:prstGeom prst="ellipse">
            <a:avLst/>
          </a:prstGeom>
          <a:solidFill>
            <a:schemeClr val="lt2">
              <a:alpha val="10588"/>
            </a:schemeClr>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283147"/>
              </a:solidFill>
              <a:latin typeface="Titillium Web"/>
              <a:ea typeface="Titillium Web"/>
              <a:cs typeface="Titillium Web"/>
              <a:sym typeface="Titillium Web"/>
            </a:endParaRPr>
          </a:p>
        </p:txBody>
      </p:sp>
      <p:pic>
        <p:nvPicPr>
          <p:cNvPr id="434" name="Google Shape;434;p8"/>
          <p:cNvPicPr preferRelativeResize="0"/>
          <p:nvPr/>
        </p:nvPicPr>
        <p:blipFill rotWithShape="1">
          <a:blip r:embed="rId3">
            <a:alphaModFix/>
          </a:blip>
          <a:srcRect/>
          <a:stretch/>
        </p:blipFill>
        <p:spPr>
          <a:xfrm>
            <a:off x="9131274" y="6061890"/>
            <a:ext cx="2064551" cy="389089"/>
          </a:xfrm>
          <a:prstGeom prst="rect">
            <a:avLst/>
          </a:prstGeom>
          <a:noFill/>
          <a:ln>
            <a:noFill/>
          </a:ln>
        </p:spPr>
      </p:pic>
      <p:sp>
        <p:nvSpPr>
          <p:cNvPr id="435" name="Google Shape;435;p8"/>
          <p:cNvSpPr/>
          <p:nvPr/>
        </p:nvSpPr>
        <p:spPr>
          <a:xfrm>
            <a:off x="8360930" y="2524507"/>
            <a:ext cx="2161744" cy="1851138"/>
          </a:xfrm>
          <a:custGeom>
            <a:avLst/>
            <a:gdLst/>
            <a:ahLst/>
            <a:cxnLst/>
            <a:rect l="l" t="t" r="r" b="b"/>
            <a:pathLst>
              <a:path w="456" h="416" extrusionOk="0">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dk2"/>
          </a:solidFill>
          <a:ln>
            <a:noFill/>
          </a:ln>
          <a:effectLst>
            <a:outerShdw blurRad="596900" dist="419100" dir="2700000" algn="tl" rotWithShape="0">
              <a:srgbClr val="112C43">
                <a:alpha val="8352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itillium Web"/>
              <a:buNone/>
            </a:pPr>
            <a:endParaRPr sz="1800" b="0" i="0" u="none" strike="noStrike" cap="none">
              <a:solidFill>
                <a:srgbClr val="FFFFFF"/>
              </a:solidFill>
              <a:latin typeface="Titillium Web"/>
              <a:ea typeface="Titillium Web"/>
              <a:cs typeface="Titillium Web"/>
              <a:sym typeface="Titillium Web"/>
            </a:endParaRPr>
          </a:p>
        </p:txBody>
      </p:sp>
      <p:grpSp>
        <p:nvGrpSpPr>
          <p:cNvPr id="436" name="Google Shape;436;p8"/>
          <p:cNvGrpSpPr/>
          <p:nvPr/>
        </p:nvGrpSpPr>
        <p:grpSpPr>
          <a:xfrm>
            <a:off x="4183304" y="5681195"/>
            <a:ext cx="360362" cy="349605"/>
            <a:chOff x="1752601" y="4673601"/>
            <a:chExt cx="106363" cy="103188"/>
          </a:xfrm>
        </p:grpSpPr>
        <p:sp>
          <p:nvSpPr>
            <p:cNvPr id="437" name="Google Shape;437;p8"/>
            <p:cNvSpPr/>
            <p:nvPr/>
          </p:nvSpPr>
          <p:spPr>
            <a:xfrm>
              <a:off x="1752601" y="4673601"/>
              <a:ext cx="106363" cy="103188"/>
            </a:xfrm>
            <a:custGeom>
              <a:avLst/>
              <a:gdLst/>
              <a:ahLst/>
              <a:cxnLst/>
              <a:rect l="l" t="t" r="r" b="b"/>
              <a:pathLst>
                <a:path w="70" h="69" extrusionOk="0">
                  <a:moveTo>
                    <a:pt x="59" y="69"/>
                  </a:moveTo>
                  <a:cubicBezTo>
                    <a:pt x="56" y="69"/>
                    <a:pt x="54" y="68"/>
                    <a:pt x="52" y="66"/>
                  </a:cubicBezTo>
                  <a:cubicBezTo>
                    <a:pt x="4" y="18"/>
                    <a:pt x="4" y="18"/>
                    <a:pt x="4" y="18"/>
                  </a:cubicBezTo>
                  <a:cubicBezTo>
                    <a:pt x="0" y="14"/>
                    <a:pt x="0" y="8"/>
                    <a:pt x="4" y="4"/>
                  </a:cubicBezTo>
                  <a:cubicBezTo>
                    <a:pt x="8" y="0"/>
                    <a:pt x="14" y="0"/>
                    <a:pt x="18" y="4"/>
                  </a:cubicBezTo>
                  <a:cubicBezTo>
                    <a:pt x="66" y="52"/>
                    <a:pt x="66" y="52"/>
                    <a:pt x="66" y="52"/>
                  </a:cubicBezTo>
                  <a:cubicBezTo>
                    <a:pt x="70" y="56"/>
                    <a:pt x="70" y="62"/>
                    <a:pt x="66" y="66"/>
                  </a:cubicBezTo>
                  <a:cubicBezTo>
                    <a:pt x="64" y="68"/>
                    <a:pt x="62" y="69"/>
                    <a:pt x="59" y="6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sp>
          <p:nvSpPr>
            <p:cNvPr id="438" name="Google Shape;438;p8"/>
            <p:cNvSpPr/>
            <p:nvPr/>
          </p:nvSpPr>
          <p:spPr>
            <a:xfrm>
              <a:off x="1752601" y="4673601"/>
              <a:ext cx="106363" cy="103188"/>
            </a:xfrm>
            <a:custGeom>
              <a:avLst/>
              <a:gdLst/>
              <a:ahLst/>
              <a:cxnLst/>
              <a:rect l="l" t="t" r="r" b="b"/>
              <a:pathLst>
                <a:path w="70" h="69" extrusionOk="0">
                  <a:moveTo>
                    <a:pt x="11" y="69"/>
                  </a:moveTo>
                  <a:cubicBezTo>
                    <a:pt x="8" y="69"/>
                    <a:pt x="6" y="68"/>
                    <a:pt x="4" y="66"/>
                  </a:cubicBezTo>
                  <a:cubicBezTo>
                    <a:pt x="0" y="62"/>
                    <a:pt x="0" y="56"/>
                    <a:pt x="4" y="52"/>
                  </a:cubicBezTo>
                  <a:cubicBezTo>
                    <a:pt x="52" y="4"/>
                    <a:pt x="52" y="4"/>
                    <a:pt x="52" y="4"/>
                  </a:cubicBezTo>
                  <a:cubicBezTo>
                    <a:pt x="56" y="0"/>
                    <a:pt x="62" y="0"/>
                    <a:pt x="66" y="4"/>
                  </a:cubicBezTo>
                  <a:cubicBezTo>
                    <a:pt x="70" y="8"/>
                    <a:pt x="70" y="14"/>
                    <a:pt x="66" y="18"/>
                  </a:cubicBezTo>
                  <a:cubicBezTo>
                    <a:pt x="18" y="66"/>
                    <a:pt x="18" y="66"/>
                    <a:pt x="18" y="66"/>
                  </a:cubicBezTo>
                  <a:cubicBezTo>
                    <a:pt x="16" y="68"/>
                    <a:pt x="14" y="69"/>
                    <a:pt x="11" y="6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grpSp>
      <p:grpSp>
        <p:nvGrpSpPr>
          <p:cNvPr id="439" name="Google Shape;439;p8"/>
          <p:cNvGrpSpPr/>
          <p:nvPr/>
        </p:nvGrpSpPr>
        <p:grpSpPr>
          <a:xfrm>
            <a:off x="7650050" y="754638"/>
            <a:ext cx="818818" cy="794376"/>
            <a:chOff x="1752601" y="4673601"/>
            <a:chExt cx="106363" cy="103188"/>
          </a:xfrm>
        </p:grpSpPr>
        <p:sp>
          <p:nvSpPr>
            <p:cNvPr id="440" name="Google Shape;440;p8"/>
            <p:cNvSpPr/>
            <p:nvPr/>
          </p:nvSpPr>
          <p:spPr>
            <a:xfrm>
              <a:off x="1752601" y="4673601"/>
              <a:ext cx="106363" cy="103188"/>
            </a:xfrm>
            <a:custGeom>
              <a:avLst/>
              <a:gdLst/>
              <a:ahLst/>
              <a:cxnLst/>
              <a:rect l="l" t="t" r="r" b="b"/>
              <a:pathLst>
                <a:path w="70" h="69" extrusionOk="0">
                  <a:moveTo>
                    <a:pt x="59" y="69"/>
                  </a:moveTo>
                  <a:cubicBezTo>
                    <a:pt x="56" y="69"/>
                    <a:pt x="54" y="68"/>
                    <a:pt x="52" y="66"/>
                  </a:cubicBezTo>
                  <a:cubicBezTo>
                    <a:pt x="4" y="18"/>
                    <a:pt x="4" y="18"/>
                    <a:pt x="4" y="18"/>
                  </a:cubicBezTo>
                  <a:cubicBezTo>
                    <a:pt x="0" y="14"/>
                    <a:pt x="0" y="8"/>
                    <a:pt x="4" y="4"/>
                  </a:cubicBezTo>
                  <a:cubicBezTo>
                    <a:pt x="8" y="0"/>
                    <a:pt x="14" y="0"/>
                    <a:pt x="18" y="4"/>
                  </a:cubicBezTo>
                  <a:cubicBezTo>
                    <a:pt x="66" y="52"/>
                    <a:pt x="66" y="52"/>
                    <a:pt x="66" y="52"/>
                  </a:cubicBezTo>
                  <a:cubicBezTo>
                    <a:pt x="70" y="56"/>
                    <a:pt x="70" y="62"/>
                    <a:pt x="66" y="66"/>
                  </a:cubicBezTo>
                  <a:cubicBezTo>
                    <a:pt x="64" y="68"/>
                    <a:pt x="62" y="69"/>
                    <a:pt x="59" y="6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sp>
          <p:nvSpPr>
            <p:cNvPr id="441" name="Google Shape;441;p8"/>
            <p:cNvSpPr/>
            <p:nvPr/>
          </p:nvSpPr>
          <p:spPr>
            <a:xfrm>
              <a:off x="1752601" y="4673601"/>
              <a:ext cx="106363" cy="103188"/>
            </a:xfrm>
            <a:custGeom>
              <a:avLst/>
              <a:gdLst/>
              <a:ahLst/>
              <a:cxnLst/>
              <a:rect l="l" t="t" r="r" b="b"/>
              <a:pathLst>
                <a:path w="70" h="69" extrusionOk="0">
                  <a:moveTo>
                    <a:pt x="11" y="69"/>
                  </a:moveTo>
                  <a:cubicBezTo>
                    <a:pt x="8" y="69"/>
                    <a:pt x="6" y="68"/>
                    <a:pt x="4" y="66"/>
                  </a:cubicBezTo>
                  <a:cubicBezTo>
                    <a:pt x="0" y="62"/>
                    <a:pt x="0" y="56"/>
                    <a:pt x="4" y="52"/>
                  </a:cubicBezTo>
                  <a:cubicBezTo>
                    <a:pt x="52" y="4"/>
                    <a:pt x="52" y="4"/>
                    <a:pt x="52" y="4"/>
                  </a:cubicBezTo>
                  <a:cubicBezTo>
                    <a:pt x="56" y="0"/>
                    <a:pt x="62" y="0"/>
                    <a:pt x="66" y="4"/>
                  </a:cubicBezTo>
                  <a:cubicBezTo>
                    <a:pt x="70" y="8"/>
                    <a:pt x="70" y="14"/>
                    <a:pt x="66" y="18"/>
                  </a:cubicBezTo>
                  <a:cubicBezTo>
                    <a:pt x="18" y="66"/>
                    <a:pt x="18" y="66"/>
                    <a:pt x="18" y="66"/>
                  </a:cubicBezTo>
                  <a:cubicBezTo>
                    <a:pt x="16" y="68"/>
                    <a:pt x="14" y="69"/>
                    <a:pt x="11" y="6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tillium Web"/>
                <a:ea typeface="Titillium Web"/>
                <a:cs typeface="Titillium Web"/>
                <a:sym typeface="Titillium Web"/>
              </a:endParaRPr>
            </a:p>
          </p:txBody>
        </p:sp>
      </p:grpSp>
      <p:grpSp>
        <p:nvGrpSpPr>
          <p:cNvPr id="442" name="Google Shape;442;p8"/>
          <p:cNvGrpSpPr/>
          <p:nvPr/>
        </p:nvGrpSpPr>
        <p:grpSpPr>
          <a:xfrm>
            <a:off x="2021048" y="1549012"/>
            <a:ext cx="2366483" cy="4203896"/>
            <a:chOff x="6669600" y="4040187"/>
            <a:chExt cx="1966913" cy="3494088"/>
          </a:xfrm>
        </p:grpSpPr>
        <p:sp>
          <p:nvSpPr>
            <p:cNvPr id="443" name="Google Shape;443;p8"/>
            <p:cNvSpPr/>
            <p:nvPr/>
          </p:nvSpPr>
          <p:spPr>
            <a:xfrm>
              <a:off x="6669600" y="6384925"/>
              <a:ext cx="1966913" cy="1149350"/>
            </a:xfrm>
            <a:custGeom>
              <a:avLst/>
              <a:gdLst/>
              <a:ahLst/>
              <a:cxnLst/>
              <a:rect l="l" t="t" r="r" b="b"/>
              <a:pathLst>
                <a:path w="713" h="416" extrusionOk="0">
                  <a:moveTo>
                    <a:pt x="711" y="211"/>
                  </a:moveTo>
                  <a:cubicBezTo>
                    <a:pt x="710" y="217"/>
                    <a:pt x="705" y="222"/>
                    <a:pt x="697" y="227"/>
                  </a:cubicBezTo>
                  <a:cubicBezTo>
                    <a:pt x="389" y="405"/>
                    <a:pt x="389" y="405"/>
                    <a:pt x="389" y="405"/>
                  </a:cubicBezTo>
                  <a:cubicBezTo>
                    <a:pt x="371" y="415"/>
                    <a:pt x="344" y="416"/>
                    <a:pt x="328" y="407"/>
                  </a:cubicBezTo>
                  <a:cubicBezTo>
                    <a:pt x="67" y="257"/>
                    <a:pt x="67" y="257"/>
                    <a:pt x="67" y="257"/>
                  </a:cubicBezTo>
                  <a:cubicBezTo>
                    <a:pt x="67" y="257"/>
                    <a:pt x="67" y="257"/>
                    <a:pt x="67" y="257"/>
                  </a:cubicBezTo>
                  <a:cubicBezTo>
                    <a:pt x="11" y="224"/>
                    <a:pt x="11" y="224"/>
                    <a:pt x="11" y="224"/>
                  </a:cubicBezTo>
                  <a:cubicBezTo>
                    <a:pt x="5" y="221"/>
                    <a:pt x="1" y="216"/>
                    <a:pt x="1" y="211"/>
                  </a:cubicBezTo>
                  <a:cubicBezTo>
                    <a:pt x="1" y="211"/>
                    <a:pt x="1" y="211"/>
                    <a:pt x="1" y="211"/>
                  </a:cubicBezTo>
                  <a:cubicBezTo>
                    <a:pt x="0" y="204"/>
                    <a:pt x="5" y="196"/>
                    <a:pt x="15" y="189"/>
                  </a:cubicBezTo>
                  <a:cubicBezTo>
                    <a:pt x="324" y="11"/>
                    <a:pt x="324" y="11"/>
                    <a:pt x="324" y="11"/>
                  </a:cubicBezTo>
                  <a:cubicBezTo>
                    <a:pt x="342" y="1"/>
                    <a:pt x="369" y="0"/>
                    <a:pt x="384" y="9"/>
                  </a:cubicBezTo>
                  <a:cubicBezTo>
                    <a:pt x="702" y="192"/>
                    <a:pt x="702" y="192"/>
                    <a:pt x="702" y="192"/>
                  </a:cubicBezTo>
                  <a:cubicBezTo>
                    <a:pt x="710" y="197"/>
                    <a:pt x="713" y="204"/>
                    <a:pt x="711" y="211"/>
                  </a:cubicBezTo>
                  <a:close/>
                </a:path>
              </a:pathLst>
            </a:custGeom>
            <a:solidFill>
              <a:srgbClr val="0819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44" name="Google Shape;444;p8"/>
            <p:cNvSpPr/>
            <p:nvPr/>
          </p:nvSpPr>
          <p:spPr>
            <a:xfrm>
              <a:off x="6721988" y="6134100"/>
              <a:ext cx="1862138" cy="1087438"/>
            </a:xfrm>
            <a:custGeom>
              <a:avLst/>
              <a:gdLst/>
              <a:ahLst/>
              <a:cxnLst/>
              <a:rect l="l" t="t" r="r" b="b"/>
              <a:pathLst>
                <a:path w="675" h="394" extrusionOk="0">
                  <a:moveTo>
                    <a:pt x="674" y="200"/>
                  </a:moveTo>
                  <a:cubicBezTo>
                    <a:pt x="672" y="205"/>
                    <a:pt x="668" y="210"/>
                    <a:pt x="660" y="215"/>
                  </a:cubicBezTo>
                  <a:cubicBezTo>
                    <a:pt x="368" y="383"/>
                    <a:pt x="368" y="383"/>
                    <a:pt x="368" y="383"/>
                  </a:cubicBezTo>
                  <a:cubicBezTo>
                    <a:pt x="351" y="393"/>
                    <a:pt x="325" y="394"/>
                    <a:pt x="311" y="386"/>
                  </a:cubicBezTo>
                  <a:cubicBezTo>
                    <a:pt x="64" y="243"/>
                    <a:pt x="64" y="243"/>
                    <a:pt x="64" y="243"/>
                  </a:cubicBezTo>
                  <a:cubicBezTo>
                    <a:pt x="64" y="243"/>
                    <a:pt x="64" y="243"/>
                    <a:pt x="64" y="243"/>
                  </a:cubicBezTo>
                  <a:cubicBezTo>
                    <a:pt x="10" y="212"/>
                    <a:pt x="10" y="212"/>
                    <a:pt x="10" y="212"/>
                  </a:cubicBezTo>
                  <a:cubicBezTo>
                    <a:pt x="5" y="209"/>
                    <a:pt x="1" y="205"/>
                    <a:pt x="1" y="200"/>
                  </a:cubicBezTo>
                  <a:cubicBezTo>
                    <a:pt x="1" y="200"/>
                    <a:pt x="1" y="200"/>
                    <a:pt x="1" y="200"/>
                  </a:cubicBezTo>
                  <a:cubicBezTo>
                    <a:pt x="0" y="193"/>
                    <a:pt x="4" y="185"/>
                    <a:pt x="14" y="179"/>
                  </a:cubicBezTo>
                  <a:cubicBezTo>
                    <a:pt x="307" y="11"/>
                    <a:pt x="307" y="11"/>
                    <a:pt x="307" y="11"/>
                  </a:cubicBezTo>
                  <a:cubicBezTo>
                    <a:pt x="324" y="1"/>
                    <a:pt x="349" y="0"/>
                    <a:pt x="364" y="8"/>
                  </a:cubicBezTo>
                  <a:cubicBezTo>
                    <a:pt x="664" y="182"/>
                    <a:pt x="664" y="182"/>
                    <a:pt x="664" y="182"/>
                  </a:cubicBezTo>
                  <a:cubicBezTo>
                    <a:pt x="672" y="186"/>
                    <a:pt x="675" y="193"/>
                    <a:pt x="674" y="200"/>
                  </a:cubicBezTo>
                  <a:close/>
                </a:path>
              </a:pathLst>
            </a:custGeom>
            <a:solidFill>
              <a:srgbClr val="DBE3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45" name="Google Shape;445;p8"/>
            <p:cNvSpPr/>
            <p:nvPr/>
          </p:nvSpPr>
          <p:spPr>
            <a:xfrm>
              <a:off x="6725163" y="6686550"/>
              <a:ext cx="1857375" cy="788988"/>
            </a:xfrm>
            <a:custGeom>
              <a:avLst/>
              <a:gdLst/>
              <a:ahLst/>
              <a:cxnLst/>
              <a:rect l="l" t="t" r="r" b="b"/>
              <a:pathLst>
                <a:path w="673" h="286" extrusionOk="0">
                  <a:moveTo>
                    <a:pt x="673" y="0"/>
                  </a:moveTo>
                  <a:cubicBezTo>
                    <a:pt x="673" y="88"/>
                    <a:pt x="673" y="88"/>
                    <a:pt x="673" y="88"/>
                  </a:cubicBezTo>
                  <a:cubicBezTo>
                    <a:pt x="673" y="88"/>
                    <a:pt x="673" y="88"/>
                    <a:pt x="673" y="88"/>
                  </a:cubicBezTo>
                  <a:cubicBezTo>
                    <a:pt x="673" y="95"/>
                    <a:pt x="668" y="101"/>
                    <a:pt x="659" y="107"/>
                  </a:cubicBezTo>
                  <a:cubicBezTo>
                    <a:pt x="367" y="275"/>
                    <a:pt x="367" y="275"/>
                    <a:pt x="367" y="275"/>
                  </a:cubicBezTo>
                  <a:cubicBezTo>
                    <a:pt x="350" y="285"/>
                    <a:pt x="324" y="286"/>
                    <a:pt x="310" y="278"/>
                  </a:cubicBezTo>
                  <a:cubicBezTo>
                    <a:pt x="9" y="104"/>
                    <a:pt x="9" y="104"/>
                    <a:pt x="9" y="104"/>
                  </a:cubicBezTo>
                  <a:cubicBezTo>
                    <a:pt x="3" y="101"/>
                    <a:pt x="0" y="97"/>
                    <a:pt x="0" y="92"/>
                  </a:cubicBezTo>
                  <a:cubicBezTo>
                    <a:pt x="0" y="0"/>
                    <a:pt x="0" y="0"/>
                    <a:pt x="0" y="0"/>
                  </a:cubicBezTo>
                  <a:cubicBezTo>
                    <a:pt x="0" y="5"/>
                    <a:pt x="4" y="9"/>
                    <a:pt x="9" y="12"/>
                  </a:cubicBezTo>
                  <a:cubicBezTo>
                    <a:pt x="63" y="43"/>
                    <a:pt x="63" y="43"/>
                    <a:pt x="63" y="43"/>
                  </a:cubicBezTo>
                  <a:cubicBezTo>
                    <a:pt x="63" y="43"/>
                    <a:pt x="63" y="43"/>
                    <a:pt x="63" y="43"/>
                  </a:cubicBezTo>
                  <a:cubicBezTo>
                    <a:pt x="310" y="186"/>
                    <a:pt x="310" y="186"/>
                    <a:pt x="310" y="186"/>
                  </a:cubicBezTo>
                  <a:cubicBezTo>
                    <a:pt x="324" y="194"/>
                    <a:pt x="350" y="193"/>
                    <a:pt x="367" y="183"/>
                  </a:cubicBezTo>
                  <a:cubicBezTo>
                    <a:pt x="659" y="15"/>
                    <a:pt x="659" y="15"/>
                    <a:pt x="659" y="15"/>
                  </a:cubicBezTo>
                  <a:cubicBezTo>
                    <a:pt x="667" y="10"/>
                    <a:pt x="671" y="5"/>
                    <a:pt x="673" y="0"/>
                  </a:cubicBezTo>
                  <a:close/>
                </a:path>
              </a:pathLst>
            </a:custGeom>
            <a:solidFill>
              <a:srgbClr val="B0C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46" name="Google Shape;446;p8"/>
            <p:cNvSpPr/>
            <p:nvPr/>
          </p:nvSpPr>
          <p:spPr>
            <a:xfrm>
              <a:off x="7941188" y="6888162"/>
              <a:ext cx="481013" cy="350838"/>
            </a:xfrm>
            <a:custGeom>
              <a:avLst/>
              <a:gdLst/>
              <a:ahLst/>
              <a:cxnLst/>
              <a:rect l="l" t="t" r="r" b="b"/>
              <a:pathLst>
                <a:path w="174" h="127" extrusionOk="0">
                  <a:moveTo>
                    <a:pt x="162" y="37"/>
                  </a:moveTo>
                  <a:cubicBezTo>
                    <a:pt x="12" y="123"/>
                    <a:pt x="12" y="123"/>
                    <a:pt x="12" y="123"/>
                  </a:cubicBezTo>
                  <a:cubicBezTo>
                    <a:pt x="5" y="127"/>
                    <a:pt x="0" y="123"/>
                    <a:pt x="0" y="114"/>
                  </a:cubicBezTo>
                  <a:cubicBezTo>
                    <a:pt x="0" y="114"/>
                    <a:pt x="0" y="114"/>
                    <a:pt x="0" y="114"/>
                  </a:cubicBezTo>
                  <a:cubicBezTo>
                    <a:pt x="0" y="105"/>
                    <a:pt x="5" y="94"/>
                    <a:pt x="12" y="90"/>
                  </a:cubicBezTo>
                  <a:cubicBezTo>
                    <a:pt x="162" y="4"/>
                    <a:pt x="162" y="4"/>
                    <a:pt x="162" y="4"/>
                  </a:cubicBezTo>
                  <a:cubicBezTo>
                    <a:pt x="169" y="0"/>
                    <a:pt x="174" y="4"/>
                    <a:pt x="174" y="13"/>
                  </a:cubicBezTo>
                  <a:cubicBezTo>
                    <a:pt x="174" y="13"/>
                    <a:pt x="174" y="13"/>
                    <a:pt x="174" y="13"/>
                  </a:cubicBezTo>
                  <a:cubicBezTo>
                    <a:pt x="174" y="22"/>
                    <a:pt x="169" y="33"/>
                    <a:pt x="162" y="37"/>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47" name="Google Shape;447;p8"/>
            <p:cNvSpPr/>
            <p:nvPr/>
          </p:nvSpPr>
          <p:spPr>
            <a:xfrm>
              <a:off x="6915663" y="6910387"/>
              <a:ext cx="482600" cy="352425"/>
            </a:xfrm>
            <a:custGeom>
              <a:avLst/>
              <a:gdLst/>
              <a:ahLst/>
              <a:cxnLst/>
              <a:rect l="l" t="t" r="r" b="b"/>
              <a:pathLst>
                <a:path w="175" h="128" extrusionOk="0">
                  <a:moveTo>
                    <a:pt x="162" y="124"/>
                  </a:moveTo>
                  <a:cubicBezTo>
                    <a:pt x="13" y="37"/>
                    <a:pt x="13" y="37"/>
                    <a:pt x="13" y="37"/>
                  </a:cubicBezTo>
                  <a:cubicBezTo>
                    <a:pt x="6" y="33"/>
                    <a:pt x="0" y="23"/>
                    <a:pt x="0" y="13"/>
                  </a:cubicBezTo>
                  <a:cubicBezTo>
                    <a:pt x="0" y="13"/>
                    <a:pt x="0" y="13"/>
                    <a:pt x="0" y="13"/>
                  </a:cubicBezTo>
                  <a:cubicBezTo>
                    <a:pt x="0" y="4"/>
                    <a:pt x="6" y="0"/>
                    <a:pt x="13" y="4"/>
                  </a:cubicBezTo>
                  <a:cubicBezTo>
                    <a:pt x="162" y="91"/>
                    <a:pt x="162" y="91"/>
                    <a:pt x="162" y="91"/>
                  </a:cubicBezTo>
                  <a:cubicBezTo>
                    <a:pt x="169" y="95"/>
                    <a:pt x="175" y="105"/>
                    <a:pt x="175" y="114"/>
                  </a:cubicBezTo>
                  <a:cubicBezTo>
                    <a:pt x="175" y="114"/>
                    <a:pt x="175" y="114"/>
                    <a:pt x="175" y="114"/>
                  </a:cubicBezTo>
                  <a:cubicBezTo>
                    <a:pt x="175" y="123"/>
                    <a:pt x="169" y="128"/>
                    <a:pt x="162" y="124"/>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48" name="Google Shape;448;p8"/>
            <p:cNvSpPr/>
            <p:nvPr/>
          </p:nvSpPr>
          <p:spPr>
            <a:xfrm>
              <a:off x="7820538" y="7186612"/>
              <a:ext cx="79375" cy="120650"/>
            </a:xfrm>
            <a:custGeom>
              <a:avLst/>
              <a:gdLst/>
              <a:ahLst/>
              <a:cxnLst/>
              <a:rect l="l" t="t" r="r" b="b"/>
              <a:pathLst>
                <a:path w="29" h="44" extrusionOk="0">
                  <a:moveTo>
                    <a:pt x="29" y="13"/>
                  </a:moveTo>
                  <a:cubicBezTo>
                    <a:pt x="29" y="23"/>
                    <a:pt x="23" y="34"/>
                    <a:pt x="14" y="39"/>
                  </a:cubicBezTo>
                  <a:cubicBezTo>
                    <a:pt x="6" y="44"/>
                    <a:pt x="0" y="40"/>
                    <a:pt x="0" y="30"/>
                  </a:cubicBezTo>
                  <a:cubicBezTo>
                    <a:pt x="0" y="21"/>
                    <a:pt x="6" y="9"/>
                    <a:pt x="14" y="5"/>
                  </a:cubicBezTo>
                  <a:cubicBezTo>
                    <a:pt x="23" y="0"/>
                    <a:pt x="29" y="4"/>
                    <a:pt x="29" y="13"/>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49" name="Google Shape;449;p8"/>
            <p:cNvSpPr/>
            <p:nvPr/>
          </p:nvSpPr>
          <p:spPr>
            <a:xfrm>
              <a:off x="6721988" y="5832475"/>
              <a:ext cx="1862138" cy="1090613"/>
            </a:xfrm>
            <a:custGeom>
              <a:avLst/>
              <a:gdLst/>
              <a:ahLst/>
              <a:cxnLst/>
              <a:rect l="l" t="t" r="r" b="b"/>
              <a:pathLst>
                <a:path w="675" h="395" extrusionOk="0">
                  <a:moveTo>
                    <a:pt x="674" y="201"/>
                  </a:moveTo>
                  <a:cubicBezTo>
                    <a:pt x="672" y="206"/>
                    <a:pt x="668" y="211"/>
                    <a:pt x="660" y="215"/>
                  </a:cubicBezTo>
                  <a:cubicBezTo>
                    <a:pt x="368" y="384"/>
                    <a:pt x="368" y="384"/>
                    <a:pt x="368" y="384"/>
                  </a:cubicBezTo>
                  <a:cubicBezTo>
                    <a:pt x="351" y="394"/>
                    <a:pt x="325" y="395"/>
                    <a:pt x="311" y="387"/>
                  </a:cubicBezTo>
                  <a:cubicBezTo>
                    <a:pt x="64" y="244"/>
                    <a:pt x="64" y="244"/>
                    <a:pt x="64" y="244"/>
                  </a:cubicBezTo>
                  <a:cubicBezTo>
                    <a:pt x="64" y="244"/>
                    <a:pt x="64" y="244"/>
                    <a:pt x="64" y="244"/>
                  </a:cubicBezTo>
                  <a:cubicBezTo>
                    <a:pt x="10" y="213"/>
                    <a:pt x="10" y="213"/>
                    <a:pt x="10" y="213"/>
                  </a:cubicBezTo>
                  <a:cubicBezTo>
                    <a:pt x="5" y="210"/>
                    <a:pt x="1" y="205"/>
                    <a:pt x="1" y="201"/>
                  </a:cubicBezTo>
                  <a:cubicBezTo>
                    <a:pt x="1" y="201"/>
                    <a:pt x="1" y="201"/>
                    <a:pt x="1" y="201"/>
                  </a:cubicBezTo>
                  <a:cubicBezTo>
                    <a:pt x="0" y="194"/>
                    <a:pt x="4" y="186"/>
                    <a:pt x="14" y="180"/>
                  </a:cubicBezTo>
                  <a:cubicBezTo>
                    <a:pt x="307" y="11"/>
                    <a:pt x="307" y="11"/>
                    <a:pt x="307" y="11"/>
                  </a:cubicBezTo>
                  <a:cubicBezTo>
                    <a:pt x="324" y="2"/>
                    <a:pt x="349" y="0"/>
                    <a:pt x="364" y="9"/>
                  </a:cubicBezTo>
                  <a:cubicBezTo>
                    <a:pt x="664" y="182"/>
                    <a:pt x="664" y="182"/>
                    <a:pt x="664" y="182"/>
                  </a:cubicBezTo>
                  <a:cubicBezTo>
                    <a:pt x="672" y="187"/>
                    <a:pt x="675" y="194"/>
                    <a:pt x="674" y="201"/>
                  </a:cubicBezTo>
                  <a:close/>
                </a:path>
              </a:pathLst>
            </a:custGeom>
            <a:solidFill>
              <a:srgbClr val="DBE3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50" name="Google Shape;450;p8"/>
            <p:cNvSpPr/>
            <p:nvPr/>
          </p:nvSpPr>
          <p:spPr>
            <a:xfrm>
              <a:off x="6725163" y="6388100"/>
              <a:ext cx="1857375" cy="790575"/>
            </a:xfrm>
            <a:custGeom>
              <a:avLst/>
              <a:gdLst/>
              <a:ahLst/>
              <a:cxnLst/>
              <a:rect l="l" t="t" r="r" b="b"/>
              <a:pathLst>
                <a:path w="673" h="286" extrusionOk="0">
                  <a:moveTo>
                    <a:pt x="673" y="0"/>
                  </a:moveTo>
                  <a:cubicBezTo>
                    <a:pt x="673" y="88"/>
                    <a:pt x="673" y="88"/>
                    <a:pt x="673" y="88"/>
                  </a:cubicBezTo>
                  <a:cubicBezTo>
                    <a:pt x="673" y="88"/>
                    <a:pt x="673" y="88"/>
                    <a:pt x="673" y="88"/>
                  </a:cubicBezTo>
                  <a:cubicBezTo>
                    <a:pt x="673" y="94"/>
                    <a:pt x="668" y="101"/>
                    <a:pt x="659" y="107"/>
                  </a:cubicBezTo>
                  <a:cubicBezTo>
                    <a:pt x="367" y="275"/>
                    <a:pt x="367" y="275"/>
                    <a:pt x="367" y="275"/>
                  </a:cubicBezTo>
                  <a:cubicBezTo>
                    <a:pt x="350" y="285"/>
                    <a:pt x="324" y="286"/>
                    <a:pt x="310" y="278"/>
                  </a:cubicBezTo>
                  <a:cubicBezTo>
                    <a:pt x="9" y="104"/>
                    <a:pt x="9" y="104"/>
                    <a:pt x="9" y="104"/>
                  </a:cubicBezTo>
                  <a:cubicBezTo>
                    <a:pt x="3" y="101"/>
                    <a:pt x="0" y="96"/>
                    <a:pt x="0" y="92"/>
                  </a:cubicBezTo>
                  <a:cubicBezTo>
                    <a:pt x="0" y="0"/>
                    <a:pt x="0" y="0"/>
                    <a:pt x="0" y="0"/>
                  </a:cubicBezTo>
                  <a:cubicBezTo>
                    <a:pt x="0" y="4"/>
                    <a:pt x="4" y="9"/>
                    <a:pt x="9" y="12"/>
                  </a:cubicBezTo>
                  <a:cubicBezTo>
                    <a:pt x="63" y="43"/>
                    <a:pt x="63" y="43"/>
                    <a:pt x="63" y="43"/>
                  </a:cubicBezTo>
                  <a:cubicBezTo>
                    <a:pt x="63" y="43"/>
                    <a:pt x="63" y="43"/>
                    <a:pt x="63" y="43"/>
                  </a:cubicBezTo>
                  <a:cubicBezTo>
                    <a:pt x="310" y="186"/>
                    <a:pt x="310" y="186"/>
                    <a:pt x="310" y="186"/>
                  </a:cubicBezTo>
                  <a:cubicBezTo>
                    <a:pt x="324" y="194"/>
                    <a:pt x="350" y="193"/>
                    <a:pt x="367" y="183"/>
                  </a:cubicBezTo>
                  <a:cubicBezTo>
                    <a:pt x="659" y="14"/>
                    <a:pt x="659" y="14"/>
                    <a:pt x="659" y="14"/>
                  </a:cubicBezTo>
                  <a:cubicBezTo>
                    <a:pt x="667" y="10"/>
                    <a:pt x="671" y="5"/>
                    <a:pt x="673" y="0"/>
                  </a:cubicBezTo>
                  <a:close/>
                </a:path>
              </a:pathLst>
            </a:custGeom>
            <a:solidFill>
              <a:srgbClr val="B0C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51" name="Google Shape;451;p8"/>
            <p:cNvSpPr/>
            <p:nvPr/>
          </p:nvSpPr>
          <p:spPr>
            <a:xfrm>
              <a:off x="7941188" y="6589712"/>
              <a:ext cx="481013" cy="350838"/>
            </a:xfrm>
            <a:custGeom>
              <a:avLst/>
              <a:gdLst/>
              <a:ahLst/>
              <a:cxnLst/>
              <a:rect l="l" t="t" r="r" b="b"/>
              <a:pathLst>
                <a:path w="174" h="127" extrusionOk="0">
                  <a:moveTo>
                    <a:pt x="162" y="37"/>
                  </a:moveTo>
                  <a:cubicBezTo>
                    <a:pt x="12" y="123"/>
                    <a:pt x="12" y="123"/>
                    <a:pt x="12" y="123"/>
                  </a:cubicBezTo>
                  <a:cubicBezTo>
                    <a:pt x="5" y="127"/>
                    <a:pt x="0" y="123"/>
                    <a:pt x="0" y="114"/>
                  </a:cubicBezTo>
                  <a:cubicBezTo>
                    <a:pt x="0" y="114"/>
                    <a:pt x="0" y="114"/>
                    <a:pt x="0" y="114"/>
                  </a:cubicBezTo>
                  <a:cubicBezTo>
                    <a:pt x="0" y="105"/>
                    <a:pt x="5" y="94"/>
                    <a:pt x="12" y="90"/>
                  </a:cubicBezTo>
                  <a:cubicBezTo>
                    <a:pt x="162" y="3"/>
                    <a:pt x="162" y="3"/>
                    <a:pt x="162" y="3"/>
                  </a:cubicBezTo>
                  <a:cubicBezTo>
                    <a:pt x="169" y="0"/>
                    <a:pt x="174" y="4"/>
                    <a:pt x="174" y="13"/>
                  </a:cubicBezTo>
                  <a:cubicBezTo>
                    <a:pt x="174" y="13"/>
                    <a:pt x="174" y="13"/>
                    <a:pt x="174" y="13"/>
                  </a:cubicBezTo>
                  <a:cubicBezTo>
                    <a:pt x="174" y="22"/>
                    <a:pt x="169" y="33"/>
                    <a:pt x="162" y="37"/>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52" name="Google Shape;452;p8"/>
            <p:cNvSpPr/>
            <p:nvPr/>
          </p:nvSpPr>
          <p:spPr>
            <a:xfrm>
              <a:off x="6915663" y="6611937"/>
              <a:ext cx="482600" cy="350838"/>
            </a:xfrm>
            <a:custGeom>
              <a:avLst/>
              <a:gdLst/>
              <a:ahLst/>
              <a:cxnLst/>
              <a:rect l="l" t="t" r="r" b="b"/>
              <a:pathLst>
                <a:path w="175" h="127" extrusionOk="0">
                  <a:moveTo>
                    <a:pt x="162" y="123"/>
                  </a:moveTo>
                  <a:cubicBezTo>
                    <a:pt x="13" y="37"/>
                    <a:pt x="13" y="37"/>
                    <a:pt x="13" y="37"/>
                  </a:cubicBezTo>
                  <a:cubicBezTo>
                    <a:pt x="6" y="33"/>
                    <a:pt x="0" y="22"/>
                    <a:pt x="0" y="13"/>
                  </a:cubicBezTo>
                  <a:cubicBezTo>
                    <a:pt x="0" y="13"/>
                    <a:pt x="0" y="13"/>
                    <a:pt x="0" y="13"/>
                  </a:cubicBezTo>
                  <a:cubicBezTo>
                    <a:pt x="0" y="4"/>
                    <a:pt x="6" y="0"/>
                    <a:pt x="13" y="4"/>
                  </a:cubicBezTo>
                  <a:cubicBezTo>
                    <a:pt x="162" y="90"/>
                    <a:pt x="162" y="90"/>
                    <a:pt x="162" y="90"/>
                  </a:cubicBezTo>
                  <a:cubicBezTo>
                    <a:pt x="169" y="94"/>
                    <a:pt x="175" y="105"/>
                    <a:pt x="175" y="114"/>
                  </a:cubicBezTo>
                  <a:cubicBezTo>
                    <a:pt x="175" y="114"/>
                    <a:pt x="175" y="114"/>
                    <a:pt x="175" y="114"/>
                  </a:cubicBezTo>
                  <a:cubicBezTo>
                    <a:pt x="175" y="123"/>
                    <a:pt x="169" y="127"/>
                    <a:pt x="162" y="123"/>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53" name="Google Shape;453;p8"/>
            <p:cNvSpPr/>
            <p:nvPr/>
          </p:nvSpPr>
          <p:spPr>
            <a:xfrm>
              <a:off x="7820538" y="6888162"/>
              <a:ext cx="79375" cy="119063"/>
            </a:xfrm>
            <a:custGeom>
              <a:avLst/>
              <a:gdLst/>
              <a:ahLst/>
              <a:cxnLst/>
              <a:rect l="l" t="t" r="r" b="b"/>
              <a:pathLst>
                <a:path w="29" h="43" extrusionOk="0">
                  <a:moveTo>
                    <a:pt x="29" y="13"/>
                  </a:moveTo>
                  <a:cubicBezTo>
                    <a:pt x="29" y="22"/>
                    <a:pt x="23" y="34"/>
                    <a:pt x="14" y="39"/>
                  </a:cubicBezTo>
                  <a:cubicBezTo>
                    <a:pt x="6" y="43"/>
                    <a:pt x="0" y="40"/>
                    <a:pt x="0" y="30"/>
                  </a:cubicBezTo>
                  <a:cubicBezTo>
                    <a:pt x="0" y="21"/>
                    <a:pt x="6" y="9"/>
                    <a:pt x="14" y="5"/>
                  </a:cubicBezTo>
                  <a:cubicBezTo>
                    <a:pt x="23" y="0"/>
                    <a:pt x="29" y="4"/>
                    <a:pt x="29" y="13"/>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54" name="Google Shape;454;p8"/>
            <p:cNvSpPr/>
            <p:nvPr/>
          </p:nvSpPr>
          <p:spPr>
            <a:xfrm>
              <a:off x="6721988" y="5534025"/>
              <a:ext cx="1862138" cy="1092200"/>
            </a:xfrm>
            <a:custGeom>
              <a:avLst/>
              <a:gdLst/>
              <a:ahLst/>
              <a:cxnLst/>
              <a:rect l="l" t="t" r="r" b="b"/>
              <a:pathLst>
                <a:path w="675" h="395" extrusionOk="0">
                  <a:moveTo>
                    <a:pt x="674" y="200"/>
                  </a:moveTo>
                  <a:cubicBezTo>
                    <a:pt x="672" y="206"/>
                    <a:pt x="668" y="211"/>
                    <a:pt x="660" y="215"/>
                  </a:cubicBezTo>
                  <a:cubicBezTo>
                    <a:pt x="368" y="384"/>
                    <a:pt x="368" y="384"/>
                    <a:pt x="368" y="384"/>
                  </a:cubicBezTo>
                  <a:cubicBezTo>
                    <a:pt x="351" y="394"/>
                    <a:pt x="325" y="395"/>
                    <a:pt x="311" y="386"/>
                  </a:cubicBezTo>
                  <a:cubicBezTo>
                    <a:pt x="64" y="244"/>
                    <a:pt x="64" y="244"/>
                    <a:pt x="64" y="244"/>
                  </a:cubicBezTo>
                  <a:cubicBezTo>
                    <a:pt x="64" y="244"/>
                    <a:pt x="64" y="244"/>
                    <a:pt x="64" y="244"/>
                  </a:cubicBezTo>
                  <a:cubicBezTo>
                    <a:pt x="10" y="213"/>
                    <a:pt x="10" y="213"/>
                    <a:pt x="10" y="213"/>
                  </a:cubicBezTo>
                  <a:cubicBezTo>
                    <a:pt x="5" y="209"/>
                    <a:pt x="1" y="205"/>
                    <a:pt x="1" y="200"/>
                  </a:cubicBezTo>
                  <a:cubicBezTo>
                    <a:pt x="1" y="200"/>
                    <a:pt x="1" y="200"/>
                    <a:pt x="1" y="200"/>
                  </a:cubicBezTo>
                  <a:cubicBezTo>
                    <a:pt x="0" y="193"/>
                    <a:pt x="4" y="186"/>
                    <a:pt x="14" y="180"/>
                  </a:cubicBezTo>
                  <a:cubicBezTo>
                    <a:pt x="307" y="11"/>
                    <a:pt x="307" y="11"/>
                    <a:pt x="307" y="11"/>
                  </a:cubicBezTo>
                  <a:cubicBezTo>
                    <a:pt x="324" y="1"/>
                    <a:pt x="349" y="0"/>
                    <a:pt x="364" y="9"/>
                  </a:cubicBezTo>
                  <a:cubicBezTo>
                    <a:pt x="664" y="182"/>
                    <a:pt x="664" y="182"/>
                    <a:pt x="664" y="182"/>
                  </a:cubicBezTo>
                  <a:cubicBezTo>
                    <a:pt x="672" y="187"/>
                    <a:pt x="675" y="194"/>
                    <a:pt x="674" y="200"/>
                  </a:cubicBezTo>
                  <a:close/>
                </a:path>
              </a:pathLst>
            </a:custGeom>
            <a:solidFill>
              <a:srgbClr val="DBE3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55" name="Google Shape;455;p8"/>
            <p:cNvSpPr/>
            <p:nvPr/>
          </p:nvSpPr>
          <p:spPr>
            <a:xfrm>
              <a:off x="6725163" y="6086475"/>
              <a:ext cx="1857375" cy="793750"/>
            </a:xfrm>
            <a:custGeom>
              <a:avLst/>
              <a:gdLst/>
              <a:ahLst/>
              <a:cxnLst/>
              <a:rect l="l" t="t" r="r" b="b"/>
              <a:pathLst>
                <a:path w="673" h="287" extrusionOk="0">
                  <a:moveTo>
                    <a:pt x="673" y="0"/>
                  </a:moveTo>
                  <a:cubicBezTo>
                    <a:pt x="673" y="89"/>
                    <a:pt x="673" y="89"/>
                    <a:pt x="673" y="89"/>
                  </a:cubicBezTo>
                  <a:cubicBezTo>
                    <a:pt x="673" y="89"/>
                    <a:pt x="673" y="89"/>
                    <a:pt x="673" y="89"/>
                  </a:cubicBezTo>
                  <a:cubicBezTo>
                    <a:pt x="673" y="95"/>
                    <a:pt x="668" y="102"/>
                    <a:pt x="659" y="107"/>
                  </a:cubicBezTo>
                  <a:cubicBezTo>
                    <a:pt x="367" y="276"/>
                    <a:pt x="367" y="276"/>
                    <a:pt x="367" y="276"/>
                  </a:cubicBezTo>
                  <a:cubicBezTo>
                    <a:pt x="350" y="286"/>
                    <a:pt x="324" y="287"/>
                    <a:pt x="310" y="278"/>
                  </a:cubicBezTo>
                  <a:cubicBezTo>
                    <a:pt x="9" y="105"/>
                    <a:pt x="9" y="105"/>
                    <a:pt x="9" y="105"/>
                  </a:cubicBezTo>
                  <a:cubicBezTo>
                    <a:pt x="3" y="102"/>
                    <a:pt x="0" y="97"/>
                    <a:pt x="0" y="93"/>
                  </a:cubicBezTo>
                  <a:cubicBezTo>
                    <a:pt x="0" y="0"/>
                    <a:pt x="0" y="0"/>
                    <a:pt x="0" y="0"/>
                  </a:cubicBezTo>
                  <a:cubicBezTo>
                    <a:pt x="0" y="5"/>
                    <a:pt x="4" y="9"/>
                    <a:pt x="9" y="13"/>
                  </a:cubicBezTo>
                  <a:cubicBezTo>
                    <a:pt x="63" y="44"/>
                    <a:pt x="63" y="44"/>
                    <a:pt x="63" y="44"/>
                  </a:cubicBezTo>
                  <a:cubicBezTo>
                    <a:pt x="63" y="44"/>
                    <a:pt x="63" y="44"/>
                    <a:pt x="63" y="44"/>
                  </a:cubicBezTo>
                  <a:cubicBezTo>
                    <a:pt x="310" y="186"/>
                    <a:pt x="310" y="186"/>
                    <a:pt x="310" y="186"/>
                  </a:cubicBezTo>
                  <a:cubicBezTo>
                    <a:pt x="324" y="195"/>
                    <a:pt x="350" y="194"/>
                    <a:pt x="367" y="184"/>
                  </a:cubicBezTo>
                  <a:cubicBezTo>
                    <a:pt x="659" y="15"/>
                    <a:pt x="659" y="15"/>
                    <a:pt x="659" y="15"/>
                  </a:cubicBezTo>
                  <a:cubicBezTo>
                    <a:pt x="667" y="11"/>
                    <a:pt x="671" y="6"/>
                    <a:pt x="673" y="0"/>
                  </a:cubicBezTo>
                  <a:close/>
                </a:path>
              </a:pathLst>
            </a:custGeom>
            <a:solidFill>
              <a:srgbClr val="B0C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56" name="Google Shape;456;p8"/>
            <p:cNvSpPr/>
            <p:nvPr/>
          </p:nvSpPr>
          <p:spPr>
            <a:xfrm>
              <a:off x="7941188" y="6288087"/>
              <a:ext cx="481013" cy="354013"/>
            </a:xfrm>
            <a:custGeom>
              <a:avLst/>
              <a:gdLst/>
              <a:ahLst/>
              <a:cxnLst/>
              <a:rect l="l" t="t" r="r" b="b"/>
              <a:pathLst>
                <a:path w="174" h="128" extrusionOk="0">
                  <a:moveTo>
                    <a:pt x="162" y="37"/>
                  </a:moveTo>
                  <a:cubicBezTo>
                    <a:pt x="12" y="124"/>
                    <a:pt x="12" y="124"/>
                    <a:pt x="12" y="124"/>
                  </a:cubicBezTo>
                  <a:cubicBezTo>
                    <a:pt x="5" y="128"/>
                    <a:pt x="0" y="124"/>
                    <a:pt x="0" y="114"/>
                  </a:cubicBezTo>
                  <a:cubicBezTo>
                    <a:pt x="0" y="114"/>
                    <a:pt x="0" y="114"/>
                    <a:pt x="0" y="114"/>
                  </a:cubicBezTo>
                  <a:cubicBezTo>
                    <a:pt x="0" y="105"/>
                    <a:pt x="5" y="95"/>
                    <a:pt x="12" y="91"/>
                  </a:cubicBezTo>
                  <a:cubicBezTo>
                    <a:pt x="162" y="4"/>
                    <a:pt x="162" y="4"/>
                    <a:pt x="162" y="4"/>
                  </a:cubicBezTo>
                  <a:cubicBezTo>
                    <a:pt x="169" y="0"/>
                    <a:pt x="174" y="4"/>
                    <a:pt x="174" y="14"/>
                  </a:cubicBezTo>
                  <a:cubicBezTo>
                    <a:pt x="174" y="14"/>
                    <a:pt x="174" y="14"/>
                    <a:pt x="174" y="14"/>
                  </a:cubicBezTo>
                  <a:cubicBezTo>
                    <a:pt x="174" y="23"/>
                    <a:pt x="169" y="33"/>
                    <a:pt x="162" y="37"/>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57" name="Google Shape;457;p8"/>
            <p:cNvSpPr/>
            <p:nvPr/>
          </p:nvSpPr>
          <p:spPr>
            <a:xfrm>
              <a:off x="6915663" y="6313487"/>
              <a:ext cx="482600" cy="350838"/>
            </a:xfrm>
            <a:custGeom>
              <a:avLst/>
              <a:gdLst/>
              <a:ahLst/>
              <a:cxnLst/>
              <a:rect l="l" t="t" r="r" b="b"/>
              <a:pathLst>
                <a:path w="175" h="127" extrusionOk="0">
                  <a:moveTo>
                    <a:pt x="162" y="123"/>
                  </a:moveTo>
                  <a:cubicBezTo>
                    <a:pt x="13" y="37"/>
                    <a:pt x="13" y="37"/>
                    <a:pt x="13" y="37"/>
                  </a:cubicBezTo>
                  <a:cubicBezTo>
                    <a:pt x="6" y="33"/>
                    <a:pt x="0" y="22"/>
                    <a:pt x="0" y="13"/>
                  </a:cubicBezTo>
                  <a:cubicBezTo>
                    <a:pt x="0" y="13"/>
                    <a:pt x="0" y="13"/>
                    <a:pt x="0" y="13"/>
                  </a:cubicBezTo>
                  <a:cubicBezTo>
                    <a:pt x="0" y="4"/>
                    <a:pt x="6" y="0"/>
                    <a:pt x="13" y="4"/>
                  </a:cubicBezTo>
                  <a:cubicBezTo>
                    <a:pt x="162" y="90"/>
                    <a:pt x="162" y="90"/>
                    <a:pt x="162" y="90"/>
                  </a:cubicBezTo>
                  <a:cubicBezTo>
                    <a:pt x="169" y="94"/>
                    <a:pt x="175" y="105"/>
                    <a:pt x="175" y="114"/>
                  </a:cubicBezTo>
                  <a:cubicBezTo>
                    <a:pt x="175" y="114"/>
                    <a:pt x="175" y="114"/>
                    <a:pt x="175" y="114"/>
                  </a:cubicBezTo>
                  <a:cubicBezTo>
                    <a:pt x="175" y="123"/>
                    <a:pt x="169" y="127"/>
                    <a:pt x="162" y="123"/>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58" name="Google Shape;458;p8"/>
            <p:cNvSpPr/>
            <p:nvPr/>
          </p:nvSpPr>
          <p:spPr>
            <a:xfrm>
              <a:off x="7820538" y="6589712"/>
              <a:ext cx="79375" cy="119063"/>
            </a:xfrm>
            <a:custGeom>
              <a:avLst/>
              <a:gdLst/>
              <a:ahLst/>
              <a:cxnLst/>
              <a:rect l="l" t="t" r="r" b="b"/>
              <a:pathLst>
                <a:path w="29" h="43" extrusionOk="0">
                  <a:moveTo>
                    <a:pt x="29" y="13"/>
                  </a:moveTo>
                  <a:cubicBezTo>
                    <a:pt x="29" y="22"/>
                    <a:pt x="23" y="34"/>
                    <a:pt x="14" y="38"/>
                  </a:cubicBezTo>
                  <a:cubicBezTo>
                    <a:pt x="6" y="43"/>
                    <a:pt x="0" y="39"/>
                    <a:pt x="0" y="30"/>
                  </a:cubicBezTo>
                  <a:cubicBezTo>
                    <a:pt x="0" y="20"/>
                    <a:pt x="6" y="9"/>
                    <a:pt x="14" y="4"/>
                  </a:cubicBezTo>
                  <a:cubicBezTo>
                    <a:pt x="23" y="0"/>
                    <a:pt x="29" y="3"/>
                    <a:pt x="29" y="13"/>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59" name="Google Shape;459;p8"/>
            <p:cNvSpPr/>
            <p:nvPr/>
          </p:nvSpPr>
          <p:spPr>
            <a:xfrm>
              <a:off x="6721988" y="5235575"/>
              <a:ext cx="1862138" cy="1089025"/>
            </a:xfrm>
            <a:custGeom>
              <a:avLst/>
              <a:gdLst/>
              <a:ahLst/>
              <a:cxnLst/>
              <a:rect l="l" t="t" r="r" b="b"/>
              <a:pathLst>
                <a:path w="675" h="394" extrusionOk="0">
                  <a:moveTo>
                    <a:pt x="674" y="200"/>
                  </a:moveTo>
                  <a:cubicBezTo>
                    <a:pt x="672" y="205"/>
                    <a:pt x="668" y="211"/>
                    <a:pt x="660" y="215"/>
                  </a:cubicBezTo>
                  <a:cubicBezTo>
                    <a:pt x="368" y="384"/>
                    <a:pt x="368" y="384"/>
                    <a:pt x="368" y="384"/>
                  </a:cubicBezTo>
                  <a:cubicBezTo>
                    <a:pt x="351" y="393"/>
                    <a:pt x="325" y="394"/>
                    <a:pt x="311" y="386"/>
                  </a:cubicBezTo>
                  <a:cubicBezTo>
                    <a:pt x="64" y="243"/>
                    <a:pt x="64" y="243"/>
                    <a:pt x="64" y="243"/>
                  </a:cubicBezTo>
                  <a:cubicBezTo>
                    <a:pt x="64" y="243"/>
                    <a:pt x="64" y="243"/>
                    <a:pt x="64" y="243"/>
                  </a:cubicBezTo>
                  <a:cubicBezTo>
                    <a:pt x="10" y="213"/>
                    <a:pt x="10" y="213"/>
                    <a:pt x="10" y="213"/>
                  </a:cubicBezTo>
                  <a:cubicBezTo>
                    <a:pt x="5" y="209"/>
                    <a:pt x="1" y="205"/>
                    <a:pt x="1" y="200"/>
                  </a:cubicBezTo>
                  <a:cubicBezTo>
                    <a:pt x="1" y="200"/>
                    <a:pt x="1" y="200"/>
                    <a:pt x="1" y="200"/>
                  </a:cubicBezTo>
                  <a:cubicBezTo>
                    <a:pt x="0" y="193"/>
                    <a:pt x="4" y="185"/>
                    <a:pt x="14" y="180"/>
                  </a:cubicBezTo>
                  <a:cubicBezTo>
                    <a:pt x="307" y="11"/>
                    <a:pt x="307" y="11"/>
                    <a:pt x="307" y="11"/>
                  </a:cubicBezTo>
                  <a:cubicBezTo>
                    <a:pt x="324" y="1"/>
                    <a:pt x="349" y="0"/>
                    <a:pt x="364" y="8"/>
                  </a:cubicBezTo>
                  <a:cubicBezTo>
                    <a:pt x="664" y="182"/>
                    <a:pt x="664" y="182"/>
                    <a:pt x="664" y="182"/>
                  </a:cubicBezTo>
                  <a:cubicBezTo>
                    <a:pt x="672" y="187"/>
                    <a:pt x="675" y="193"/>
                    <a:pt x="674" y="200"/>
                  </a:cubicBezTo>
                  <a:close/>
                </a:path>
              </a:pathLst>
            </a:custGeom>
            <a:solidFill>
              <a:srgbClr val="DBE3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60" name="Google Shape;460;p8"/>
            <p:cNvSpPr/>
            <p:nvPr/>
          </p:nvSpPr>
          <p:spPr>
            <a:xfrm>
              <a:off x="6725163" y="5788025"/>
              <a:ext cx="1857375" cy="793750"/>
            </a:xfrm>
            <a:custGeom>
              <a:avLst/>
              <a:gdLst/>
              <a:ahLst/>
              <a:cxnLst/>
              <a:rect l="l" t="t" r="r" b="b"/>
              <a:pathLst>
                <a:path w="673" h="287" extrusionOk="0">
                  <a:moveTo>
                    <a:pt x="673" y="0"/>
                  </a:moveTo>
                  <a:cubicBezTo>
                    <a:pt x="673" y="88"/>
                    <a:pt x="673" y="88"/>
                    <a:pt x="673" y="88"/>
                  </a:cubicBezTo>
                  <a:cubicBezTo>
                    <a:pt x="673" y="88"/>
                    <a:pt x="673" y="88"/>
                    <a:pt x="673" y="88"/>
                  </a:cubicBezTo>
                  <a:cubicBezTo>
                    <a:pt x="673" y="95"/>
                    <a:pt x="668" y="102"/>
                    <a:pt x="659" y="107"/>
                  </a:cubicBezTo>
                  <a:cubicBezTo>
                    <a:pt x="367" y="276"/>
                    <a:pt x="367" y="276"/>
                    <a:pt x="367" y="276"/>
                  </a:cubicBezTo>
                  <a:cubicBezTo>
                    <a:pt x="350" y="285"/>
                    <a:pt x="324" y="287"/>
                    <a:pt x="310" y="278"/>
                  </a:cubicBezTo>
                  <a:cubicBezTo>
                    <a:pt x="9" y="105"/>
                    <a:pt x="9" y="105"/>
                    <a:pt x="9" y="105"/>
                  </a:cubicBezTo>
                  <a:cubicBezTo>
                    <a:pt x="3" y="101"/>
                    <a:pt x="0" y="97"/>
                    <a:pt x="0" y="92"/>
                  </a:cubicBezTo>
                  <a:cubicBezTo>
                    <a:pt x="0" y="0"/>
                    <a:pt x="0" y="0"/>
                    <a:pt x="0" y="0"/>
                  </a:cubicBezTo>
                  <a:cubicBezTo>
                    <a:pt x="0" y="5"/>
                    <a:pt x="4" y="9"/>
                    <a:pt x="9" y="13"/>
                  </a:cubicBezTo>
                  <a:cubicBezTo>
                    <a:pt x="63" y="43"/>
                    <a:pt x="63" y="43"/>
                    <a:pt x="63" y="43"/>
                  </a:cubicBezTo>
                  <a:cubicBezTo>
                    <a:pt x="63" y="43"/>
                    <a:pt x="63" y="43"/>
                    <a:pt x="63" y="43"/>
                  </a:cubicBezTo>
                  <a:cubicBezTo>
                    <a:pt x="310" y="186"/>
                    <a:pt x="310" y="186"/>
                    <a:pt x="310" y="186"/>
                  </a:cubicBezTo>
                  <a:cubicBezTo>
                    <a:pt x="324" y="194"/>
                    <a:pt x="350" y="193"/>
                    <a:pt x="367" y="184"/>
                  </a:cubicBezTo>
                  <a:cubicBezTo>
                    <a:pt x="659" y="15"/>
                    <a:pt x="659" y="15"/>
                    <a:pt x="659" y="15"/>
                  </a:cubicBezTo>
                  <a:cubicBezTo>
                    <a:pt x="667" y="11"/>
                    <a:pt x="671" y="5"/>
                    <a:pt x="673" y="0"/>
                  </a:cubicBezTo>
                  <a:close/>
                </a:path>
              </a:pathLst>
            </a:custGeom>
            <a:solidFill>
              <a:srgbClr val="B0C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61" name="Google Shape;461;p8"/>
            <p:cNvSpPr/>
            <p:nvPr/>
          </p:nvSpPr>
          <p:spPr>
            <a:xfrm>
              <a:off x="7941188" y="5989637"/>
              <a:ext cx="481013" cy="354013"/>
            </a:xfrm>
            <a:custGeom>
              <a:avLst/>
              <a:gdLst/>
              <a:ahLst/>
              <a:cxnLst/>
              <a:rect l="l" t="t" r="r" b="b"/>
              <a:pathLst>
                <a:path w="174" h="128" extrusionOk="0">
                  <a:moveTo>
                    <a:pt x="162" y="37"/>
                  </a:moveTo>
                  <a:cubicBezTo>
                    <a:pt x="12" y="124"/>
                    <a:pt x="12" y="124"/>
                    <a:pt x="12" y="124"/>
                  </a:cubicBezTo>
                  <a:cubicBezTo>
                    <a:pt x="5" y="128"/>
                    <a:pt x="0" y="123"/>
                    <a:pt x="0" y="114"/>
                  </a:cubicBezTo>
                  <a:cubicBezTo>
                    <a:pt x="0" y="114"/>
                    <a:pt x="0" y="114"/>
                    <a:pt x="0" y="114"/>
                  </a:cubicBezTo>
                  <a:cubicBezTo>
                    <a:pt x="0" y="105"/>
                    <a:pt x="5" y="94"/>
                    <a:pt x="12" y="90"/>
                  </a:cubicBezTo>
                  <a:cubicBezTo>
                    <a:pt x="162" y="4"/>
                    <a:pt x="162" y="4"/>
                    <a:pt x="162" y="4"/>
                  </a:cubicBezTo>
                  <a:cubicBezTo>
                    <a:pt x="169" y="0"/>
                    <a:pt x="174" y="4"/>
                    <a:pt x="174" y="13"/>
                  </a:cubicBezTo>
                  <a:cubicBezTo>
                    <a:pt x="174" y="13"/>
                    <a:pt x="174" y="13"/>
                    <a:pt x="174" y="13"/>
                  </a:cubicBezTo>
                  <a:cubicBezTo>
                    <a:pt x="174" y="23"/>
                    <a:pt x="169" y="33"/>
                    <a:pt x="162" y="37"/>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62" name="Google Shape;462;p8"/>
            <p:cNvSpPr/>
            <p:nvPr/>
          </p:nvSpPr>
          <p:spPr>
            <a:xfrm>
              <a:off x="6915663" y="6011862"/>
              <a:ext cx="482600" cy="354013"/>
            </a:xfrm>
            <a:custGeom>
              <a:avLst/>
              <a:gdLst/>
              <a:ahLst/>
              <a:cxnLst/>
              <a:rect l="l" t="t" r="r" b="b"/>
              <a:pathLst>
                <a:path w="175" h="128" extrusionOk="0">
                  <a:moveTo>
                    <a:pt x="162" y="124"/>
                  </a:moveTo>
                  <a:cubicBezTo>
                    <a:pt x="13" y="37"/>
                    <a:pt x="13" y="37"/>
                    <a:pt x="13" y="37"/>
                  </a:cubicBezTo>
                  <a:cubicBezTo>
                    <a:pt x="6" y="34"/>
                    <a:pt x="0" y="23"/>
                    <a:pt x="0" y="14"/>
                  </a:cubicBezTo>
                  <a:cubicBezTo>
                    <a:pt x="0" y="14"/>
                    <a:pt x="0" y="14"/>
                    <a:pt x="0" y="14"/>
                  </a:cubicBezTo>
                  <a:cubicBezTo>
                    <a:pt x="0" y="5"/>
                    <a:pt x="6" y="0"/>
                    <a:pt x="13" y="4"/>
                  </a:cubicBezTo>
                  <a:cubicBezTo>
                    <a:pt x="162" y="91"/>
                    <a:pt x="162" y="91"/>
                    <a:pt x="162" y="91"/>
                  </a:cubicBezTo>
                  <a:cubicBezTo>
                    <a:pt x="169" y="95"/>
                    <a:pt x="175" y="105"/>
                    <a:pt x="175" y="115"/>
                  </a:cubicBezTo>
                  <a:cubicBezTo>
                    <a:pt x="175" y="115"/>
                    <a:pt x="175" y="115"/>
                    <a:pt x="175" y="115"/>
                  </a:cubicBezTo>
                  <a:cubicBezTo>
                    <a:pt x="175" y="124"/>
                    <a:pt x="169" y="128"/>
                    <a:pt x="162" y="124"/>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63" name="Google Shape;463;p8"/>
            <p:cNvSpPr/>
            <p:nvPr/>
          </p:nvSpPr>
          <p:spPr>
            <a:xfrm>
              <a:off x="7820538" y="6288087"/>
              <a:ext cx="79375" cy="122238"/>
            </a:xfrm>
            <a:custGeom>
              <a:avLst/>
              <a:gdLst/>
              <a:ahLst/>
              <a:cxnLst/>
              <a:rect l="l" t="t" r="r" b="b"/>
              <a:pathLst>
                <a:path w="29" h="44" extrusionOk="0">
                  <a:moveTo>
                    <a:pt x="29" y="14"/>
                  </a:moveTo>
                  <a:cubicBezTo>
                    <a:pt x="29" y="23"/>
                    <a:pt x="23" y="34"/>
                    <a:pt x="14" y="39"/>
                  </a:cubicBezTo>
                  <a:cubicBezTo>
                    <a:pt x="6" y="44"/>
                    <a:pt x="0" y="40"/>
                    <a:pt x="0" y="31"/>
                  </a:cubicBezTo>
                  <a:cubicBezTo>
                    <a:pt x="0" y="21"/>
                    <a:pt x="6" y="10"/>
                    <a:pt x="14" y="5"/>
                  </a:cubicBezTo>
                  <a:cubicBezTo>
                    <a:pt x="23" y="0"/>
                    <a:pt x="29" y="4"/>
                    <a:pt x="29" y="14"/>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64" name="Google Shape;464;p8"/>
            <p:cNvSpPr/>
            <p:nvPr/>
          </p:nvSpPr>
          <p:spPr>
            <a:xfrm>
              <a:off x="6721988" y="4938712"/>
              <a:ext cx="1862138" cy="1087438"/>
            </a:xfrm>
            <a:custGeom>
              <a:avLst/>
              <a:gdLst/>
              <a:ahLst/>
              <a:cxnLst/>
              <a:rect l="l" t="t" r="r" b="b"/>
              <a:pathLst>
                <a:path w="675" h="394" extrusionOk="0">
                  <a:moveTo>
                    <a:pt x="674" y="200"/>
                  </a:moveTo>
                  <a:cubicBezTo>
                    <a:pt x="672" y="205"/>
                    <a:pt x="668" y="210"/>
                    <a:pt x="660" y="215"/>
                  </a:cubicBezTo>
                  <a:cubicBezTo>
                    <a:pt x="368" y="383"/>
                    <a:pt x="368" y="383"/>
                    <a:pt x="368" y="383"/>
                  </a:cubicBezTo>
                  <a:cubicBezTo>
                    <a:pt x="351" y="393"/>
                    <a:pt x="325" y="394"/>
                    <a:pt x="311" y="386"/>
                  </a:cubicBezTo>
                  <a:cubicBezTo>
                    <a:pt x="64" y="243"/>
                    <a:pt x="64" y="243"/>
                    <a:pt x="64" y="243"/>
                  </a:cubicBezTo>
                  <a:cubicBezTo>
                    <a:pt x="64" y="243"/>
                    <a:pt x="64" y="243"/>
                    <a:pt x="64" y="243"/>
                  </a:cubicBezTo>
                  <a:cubicBezTo>
                    <a:pt x="10" y="212"/>
                    <a:pt x="10" y="212"/>
                    <a:pt x="10" y="212"/>
                  </a:cubicBezTo>
                  <a:cubicBezTo>
                    <a:pt x="5" y="209"/>
                    <a:pt x="1" y="205"/>
                    <a:pt x="1" y="200"/>
                  </a:cubicBezTo>
                  <a:cubicBezTo>
                    <a:pt x="1" y="200"/>
                    <a:pt x="1" y="200"/>
                    <a:pt x="1" y="200"/>
                  </a:cubicBezTo>
                  <a:cubicBezTo>
                    <a:pt x="0" y="193"/>
                    <a:pt x="4" y="185"/>
                    <a:pt x="14" y="179"/>
                  </a:cubicBezTo>
                  <a:cubicBezTo>
                    <a:pt x="307" y="11"/>
                    <a:pt x="307" y="11"/>
                    <a:pt x="307" y="11"/>
                  </a:cubicBezTo>
                  <a:cubicBezTo>
                    <a:pt x="324" y="1"/>
                    <a:pt x="349" y="0"/>
                    <a:pt x="364" y="8"/>
                  </a:cubicBezTo>
                  <a:cubicBezTo>
                    <a:pt x="664" y="182"/>
                    <a:pt x="664" y="182"/>
                    <a:pt x="664" y="182"/>
                  </a:cubicBezTo>
                  <a:cubicBezTo>
                    <a:pt x="672" y="186"/>
                    <a:pt x="675" y="193"/>
                    <a:pt x="674" y="200"/>
                  </a:cubicBezTo>
                  <a:close/>
                </a:path>
              </a:pathLst>
            </a:custGeom>
            <a:solidFill>
              <a:srgbClr val="DBE3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65" name="Google Shape;465;p8"/>
            <p:cNvSpPr/>
            <p:nvPr/>
          </p:nvSpPr>
          <p:spPr>
            <a:xfrm>
              <a:off x="6725163" y="5491162"/>
              <a:ext cx="1857375" cy="788988"/>
            </a:xfrm>
            <a:custGeom>
              <a:avLst/>
              <a:gdLst/>
              <a:ahLst/>
              <a:cxnLst/>
              <a:rect l="l" t="t" r="r" b="b"/>
              <a:pathLst>
                <a:path w="673" h="286" extrusionOk="0">
                  <a:moveTo>
                    <a:pt x="673" y="0"/>
                  </a:moveTo>
                  <a:cubicBezTo>
                    <a:pt x="673" y="88"/>
                    <a:pt x="673" y="88"/>
                    <a:pt x="673" y="88"/>
                  </a:cubicBezTo>
                  <a:cubicBezTo>
                    <a:pt x="673" y="88"/>
                    <a:pt x="673" y="88"/>
                    <a:pt x="673" y="88"/>
                  </a:cubicBezTo>
                  <a:cubicBezTo>
                    <a:pt x="673" y="95"/>
                    <a:pt x="668" y="101"/>
                    <a:pt x="659" y="107"/>
                  </a:cubicBezTo>
                  <a:cubicBezTo>
                    <a:pt x="367" y="275"/>
                    <a:pt x="367" y="275"/>
                    <a:pt x="367" y="275"/>
                  </a:cubicBezTo>
                  <a:cubicBezTo>
                    <a:pt x="350" y="285"/>
                    <a:pt x="324" y="286"/>
                    <a:pt x="310" y="278"/>
                  </a:cubicBezTo>
                  <a:cubicBezTo>
                    <a:pt x="9" y="104"/>
                    <a:pt x="9" y="104"/>
                    <a:pt x="9" y="104"/>
                  </a:cubicBezTo>
                  <a:cubicBezTo>
                    <a:pt x="3" y="101"/>
                    <a:pt x="0" y="97"/>
                    <a:pt x="0" y="92"/>
                  </a:cubicBezTo>
                  <a:cubicBezTo>
                    <a:pt x="0" y="0"/>
                    <a:pt x="0" y="0"/>
                    <a:pt x="0" y="0"/>
                  </a:cubicBezTo>
                  <a:cubicBezTo>
                    <a:pt x="0" y="5"/>
                    <a:pt x="4" y="9"/>
                    <a:pt x="9" y="12"/>
                  </a:cubicBezTo>
                  <a:cubicBezTo>
                    <a:pt x="63" y="43"/>
                    <a:pt x="63" y="43"/>
                    <a:pt x="63" y="43"/>
                  </a:cubicBezTo>
                  <a:cubicBezTo>
                    <a:pt x="63" y="43"/>
                    <a:pt x="63" y="43"/>
                    <a:pt x="63" y="43"/>
                  </a:cubicBezTo>
                  <a:cubicBezTo>
                    <a:pt x="310" y="186"/>
                    <a:pt x="310" y="186"/>
                    <a:pt x="310" y="186"/>
                  </a:cubicBezTo>
                  <a:cubicBezTo>
                    <a:pt x="324" y="194"/>
                    <a:pt x="350" y="193"/>
                    <a:pt x="367" y="183"/>
                  </a:cubicBezTo>
                  <a:cubicBezTo>
                    <a:pt x="659" y="15"/>
                    <a:pt x="659" y="15"/>
                    <a:pt x="659" y="15"/>
                  </a:cubicBezTo>
                  <a:cubicBezTo>
                    <a:pt x="667" y="10"/>
                    <a:pt x="671" y="5"/>
                    <a:pt x="673" y="0"/>
                  </a:cubicBezTo>
                  <a:close/>
                </a:path>
              </a:pathLst>
            </a:custGeom>
            <a:solidFill>
              <a:srgbClr val="B0C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66" name="Google Shape;466;p8"/>
            <p:cNvSpPr/>
            <p:nvPr/>
          </p:nvSpPr>
          <p:spPr>
            <a:xfrm>
              <a:off x="7941188" y="5692775"/>
              <a:ext cx="481013" cy="349250"/>
            </a:xfrm>
            <a:custGeom>
              <a:avLst/>
              <a:gdLst/>
              <a:ahLst/>
              <a:cxnLst/>
              <a:rect l="l" t="t" r="r" b="b"/>
              <a:pathLst>
                <a:path w="174" h="127" extrusionOk="0">
                  <a:moveTo>
                    <a:pt x="162" y="37"/>
                  </a:moveTo>
                  <a:cubicBezTo>
                    <a:pt x="12" y="123"/>
                    <a:pt x="12" y="123"/>
                    <a:pt x="12" y="123"/>
                  </a:cubicBezTo>
                  <a:cubicBezTo>
                    <a:pt x="5" y="127"/>
                    <a:pt x="0" y="123"/>
                    <a:pt x="0" y="114"/>
                  </a:cubicBezTo>
                  <a:cubicBezTo>
                    <a:pt x="0" y="114"/>
                    <a:pt x="0" y="114"/>
                    <a:pt x="0" y="114"/>
                  </a:cubicBezTo>
                  <a:cubicBezTo>
                    <a:pt x="0" y="105"/>
                    <a:pt x="5" y="94"/>
                    <a:pt x="12" y="90"/>
                  </a:cubicBezTo>
                  <a:cubicBezTo>
                    <a:pt x="162" y="4"/>
                    <a:pt x="162" y="4"/>
                    <a:pt x="162" y="4"/>
                  </a:cubicBezTo>
                  <a:cubicBezTo>
                    <a:pt x="169" y="0"/>
                    <a:pt x="174" y="4"/>
                    <a:pt x="174" y="13"/>
                  </a:cubicBezTo>
                  <a:cubicBezTo>
                    <a:pt x="174" y="13"/>
                    <a:pt x="174" y="13"/>
                    <a:pt x="174" y="13"/>
                  </a:cubicBezTo>
                  <a:cubicBezTo>
                    <a:pt x="174" y="22"/>
                    <a:pt x="169" y="33"/>
                    <a:pt x="162" y="37"/>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67" name="Google Shape;467;p8"/>
            <p:cNvSpPr/>
            <p:nvPr/>
          </p:nvSpPr>
          <p:spPr>
            <a:xfrm>
              <a:off x="6915663" y="5713412"/>
              <a:ext cx="482600" cy="354013"/>
            </a:xfrm>
            <a:custGeom>
              <a:avLst/>
              <a:gdLst/>
              <a:ahLst/>
              <a:cxnLst/>
              <a:rect l="l" t="t" r="r" b="b"/>
              <a:pathLst>
                <a:path w="175" h="128" extrusionOk="0">
                  <a:moveTo>
                    <a:pt x="162" y="124"/>
                  </a:moveTo>
                  <a:cubicBezTo>
                    <a:pt x="13" y="37"/>
                    <a:pt x="13" y="37"/>
                    <a:pt x="13" y="37"/>
                  </a:cubicBezTo>
                  <a:cubicBezTo>
                    <a:pt x="6" y="33"/>
                    <a:pt x="0" y="23"/>
                    <a:pt x="0" y="13"/>
                  </a:cubicBezTo>
                  <a:cubicBezTo>
                    <a:pt x="0" y="13"/>
                    <a:pt x="0" y="13"/>
                    <a:pt x="0" y="13"/>
                  </a:cubicBezTo>
                  <a:cubicBezTo>
                    <a:pt x="0" y="4"/>
                    <a:pt x="6" y="0"/>
                    <a:pt x="13" y="4"/>
                  </a:cubicBezTo>
                  <a:cubicBezTo>
                    <a:pt x="162" y="91"/>
                    <a:pt x="162" y="91"/>
                    <a:pt x="162" y="91"/>
                  </a:cubicBezTo>
                  <a:cubicBezTo>
                    <a:pt x="169" y="95"/>
                    <a:pt x="175" y="105"/>
                    <a:pt x="175" y="114"/>
                  </a:cubicBezTo>
                  <a:cubicBezTo>
                    <a:pt x="175" y="114"/>
                    <a:pt x="175" y="114"/>
                    <a:pt x="175" y="114"/>
                  </a:cubicBezTo>
                  <a:cubicBezTo>
                    <a:pt x="175" y="123"/>
                    <a:pt x="169" y="128"/>
                    <a:pt x="162" y="124"/>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68" name="Google Shape;468;p8"/>
            <p:cNvSpPr/>
            <p:nvPr/>
          </p:nvSpPr>
          <p:spPr>
            <a:xfrm>
              <a:off x="7820538" y="5989637"/>
              <a:ext cx="79375" cy="122238"/>
            </a:xfrm>
            <a:custGeom>
              <a:avLst/>
              <a:gdLst/>
              <a:ahLst/>
              <a:cxnLst/>
              <a:rect l="l" t="t" r="r" b="b"/>
              <a:pathLst>
                <a:path w="29" h="44" extrusionOk="0">
                  <a:moveTo>
                    <a:pt x="29" y="13"/>
                  </a:moveTo>
                  <a:cubicBezTo>
                    <a:pt x="29" y="23"/>
                    <a:pt x="23" y="34"/>
                    <a:pt x="14" y="39"/>
                  </a:cubicBezTo>
                  <a:cubicBezTo>
                    <a:pt x="6" y="44"/>
                    <a:pt x="0" y="40"/>
                    <a:pt x="0" y="30"/>
                  </a:cubicBezTo>
                  <a:cubicBezTo>
                    <a:pt x="0" y="21"/>
                    <a:pt x="6" y="10"/>
                    <a:pt x="14" y="5"/>
                  </a:cubicBezTo>
                  <a:cubicBezTo>
                    <a:pt x="23" y="0"/>
                    <a:pt x="29" y="4"/>
                    <a:pt x="29" y="13"/>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69" name="Google Shape;469;p8"/>
            <p:cNvSpPr/>
            <p:nvPr/>
          </p:nvSpPr>
          <p:spPr>
            <a:xfrm>
              <a:off x="6721988" y="4640262"/>
              <a:ext cx="1862138" cy="1087438"/>
            </a:xfrm>
            <a:custGeom>
              <a:avLst/>
              <a:gdLst/>
              <a:ahLst/>
              <a:cxnLst/>
              <a:rect l="l" t="t" r="r" b="b"/>
              <a:pathLst>
                <a:path w="675" h="394" extrusionOk="0">
                  <a:moveTo>
                    <a:pt x="674" y="200"/>
                  </a:moveTo>
                  <a:cubicBezTo>
                    <a:pt x="672" y="205"/>
                    <a:pt x="668" y="210"/>
                    <a:pt x="660" y="214"/>
                  </a:cubicBezTo>
                  <a:cubicBezTo>
                    <a:pt x="368" y="383"/>
                    <a:pt x="368" y="383"/>
                    <a:pt x="368" y="383"/>
                  </a:cubicBezTo>
                  <a:cubicBezTo>
                    <a:pt x="351" y="393"/>
                    <a:pt x="325" y="394"/>
                    <a:pt x="311" y="386"/>
                  </a:cubicBezTo>
                  <a:cubicBezTo>
                    <a:pt x="64" y="243"/>
                    <a:pt x="64" y="243"/>
                    <a:pt x="64" y="243"/>
                  </a:cubicBezTo>
                  <a:cubicBezTo>
                    <a:pt x="64" y="243"/>
                    <a:pt x="64" y="243"/>
                    <a:pt x="64" y="243"/>
                  </a:cubicBezTo>
                  <a:cubicBezTo>
                    <a:pt x="10" y="212"/>
                    <a:pt x="10" y="212"/>
                    <a:pt x="10" y="212"/>
                  </a:cubicBezTo>
                  <a:cubicBezTo>
                    <a:pt x="5" y="209"/>
                    <a:pt x="1" y="204"/>
                    <a:pt x="1" y="200"/>
                  </a:cubicBezTo>
                  <a:cubicBezTo>
                    <a:pt x="1" y="200"/>
                    <a:pt x="1" y="200"/>
                    <a:pt x="1" y="200"/>
                  </a:cubicBezTo>
                  <a:cubicBezTo>
                    <a:pt x="0" y="193"/>
                    <a:pt x="4" y="185"/>
                    <a:pt x="14" y="179"/>
                  </a:cubicBezTo>
                  <a:cubicBezTo>
                    <a:pt x="307" y="10"/>
                    <a:pt x="307" y="10"/>
                    <a:pt x="307" y="10"/>
                  </a:cubicBezTo>
                  <a:cubicBezTo>
                    <a:pt x="324" y="1"/>
                    <a:pt x="349" y="0"/>
                    <a:pt x="364" y="8"/>
                  </a:cubicBezTo>
                  <a:cubicBezTo>
                    <a:pt x="664" y="181"/>
                    <a:pt x="664" y="181"/>
                    <a:pt x="664" y="181"/>
                  </a:cubicBezTo>
                  <a:cubicBezTo>
                    <a:pt x="672" y="186"/>
                    <a:pt x="675" y="193"/>
                    <a:pt x="674" y="200"/>
                  </a:cubicBezTo>
                  <a:close/>
                </a:path>
              </a:pathLst>
            </a:custGeom>
            <a:solidFill>
              <a:srgbClr val="DBE3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70" name="Google Shape;470;p8"/>
            <p:cNvSpPr/>
            <p:nvPr/>
          </p:nvSpPr>
          <p:spPr>
            <a:xfrm>
              <a:off x="6725163" y="5192712"/>
              <a:ext cx="1857375" cy="788988"/>
            </a:xfrm>
            <a:custGeom>
              <a:avLst/>
              <a:gdLst/>
              <a:ahLst/>
              <a:cxnLst/>
              <a:rect l="l" t="t" r="r" b="b"/>
              <a:pathLst>
                <a:path w="673" h="286" extrusionOk="0">
                  <a:moveTo>
                    <a:pt x="673" y="0"/>
                  </a:moveTo>
                  <a:cubicBezTo>
                    <a:pt x="673" y="88"/>
                    <a:pt x="673" y="88"/>
                    <a:pt x="673" y="88"/>
                  </a:cubicBezTo>
                  <a:cubicBezTo>
                    <a:pt x="673" y="88"/>
                    <a:pt x="673" y="88"/>
                    <a:pt x="673" y="88"/>
                  </a:cubicBezTo>
                  <a:cubicBezTo>
                    <a:pt x="673" y="94"/>
                    <a:pt x="668" y="101"/>
                    <a:pt x="659" y="107"/>
                  </a:cubicBezTo>
                  <a:cubicBezTo>
                    <a:pt x="367" y="275"/>
                    <a:pt x="367" y="275"/>
                    <a:pt x="367" y="275"/>
                  </a:cubicBezTo>
                  <a:cubicBezTo>
                    <a:pt x="350" y="285"/>
                    <a:pt x="324" y="286"/>
                    <a:pt x="310" y="278"/>
                  </a:cubicBezTo>
                  <a:cubicBezTo>
                    <a:pt x="9" y="104"/>
                    <a:pt x="9" y="104"/>
                    <a:pt x="9" y="104"/>
                  </a:cubicBezTo>
                  <a:cubicBezTo>
                    <a:pt x="3" y="101"/>
                    <a:pt x="0" y="96"/>
                    <a:pt x="0" y="92"/>
                  </a:cubicBezTo>
                  <a:cubicBezTo>
                    <a:pt x="0" y="0"/>
                    <a:pt x="0" y="0"/>
                    <a:pt x="0" y="0"/>
                  </a:cubicBezTo>
                  <a:cubicBezTo>
                    <a:pt x="0" y="4"/>
                    <a:pt x="4" y="9"/>
                    <a:pt x="9" y="12"/>
                  </a:cubicBezTo>
                  <a:cubicBezTo>
                    <a:pt x="63" y="43"/>
                    <a:pt x="63" y="43"/>
                    <a:pt x="63" y="43"/>
                  </a:cubicBezTo>
                  <a:cubicBezTo>
                    <a:pt x="63" y="43"/>
                    <a:pt x="63" y="43"/>
                    <a:pt x="63" y="43"/>
                  </a:cubicBezTo>
                  <a:cubicBezTo>
                    <a:pt x="310" y="186"/>
                    <a:pt x="310" y="186"/>
                    <a:pt x="310" y="186"/>
                  </a:cubicBezTo>
                  <a:cubicBezTo>
                    <a:pt x="324" y="194"/>
                    <a:pt x="350" y="193"/>
                    <a:pt x="367" y="183"/>
                  </a:cubicBezTo>
                  <a:cubicBezTo>
                    <a:pt x="659" y="14"/>
                    <a:pt x="659" y="14"/>
                    <a:pt x="659" y="14"/>
                  </a:cubicBezTo>
                  <a:cubicBezTo>
                    <a:pt x="667" y="10"/>
                    <a:pt x="671" y="5"/>
                    <a:pt x="673" y="0"/>
                  </a:cubicBezTo>
                  <a:close/>
                </a:path>
              </a:pathLst>
            </a:custGeom>
            <a:solidFill>
              <a:srgbClr val="B0C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71" name="Google Shape;471;p8"/>
            <p:cNvSpPr/>
            <p:nvPr/>
          </p:nvSpPr>
          <p:spPr>
            <a:xfrm>
              <a:off x="7941188" y="5394325"/>
              <a:ext cx="481013" cy="350838"/>
            </a:xfrm>
            <a:custGeom>
              <a:avLst/>
              <a:gdLst/>
              <a:ahLst/>
              <a:cxnLst/>
              <a:rect l="l" t="t" r="r" b="b"/>
              <a:pathLst>
                <a:path w="174" h="127" extrusionOk="0">
                  <a:moveTo>
                    <a:pt x="162" y="37"/>
                  </a:moveTo>
                  <a:cubicBezTo>
                    <a:pt x="12" y="123"/>
                    <a:pt x="12" y="123"/>
                    <a:pt x="12" y="123"/>
                  </a:cubicBezTo>
                  <a:cubicBezTo>
                    <a:pt x="5" y="127"/>
                    <a:pt x="0" y="123"/>
                    <a:pt x="0" y="114"/>
                  </a:cubicBezTo>
                  <a:cubicBezTo>
                    <a:pt x="0" y="114"/>
                    <a:pt x="0" y="114"/>
                    <a:pt x="0" y="114"/>
                  </a:cubicBezTo>
                  <a:cubicBezTo>
                    <a:pt x="0" y="105"/>
                    <a:pt x="5" y="94"/>
                    <a:pt x="12" y="90"/>
                  </a:cubicBezTo>
                  <a:cubicBezTo>
                    <a:pt x="162" y="3"/>
                    <a:pt x="162" y="3"/>
                    <a:pt x="162" y="3"/>
                  </a:cubicBezTo>
                  <a:cubicBezTo>
                    <a:pt x="169" y="0"/>
                    <a:pt x="174" y="4"/>
                    <a:pt x="174" y="13"/>
                  </a:cubicBezTo>
                  <a:cubicBezTo>
                    <a:pt x="174" y="13"/>
                    <a:pt x="174" y="13"/>
                    <a:pt x="174" y="13"/>
                  </a:cubicBezTo>
                  <a:cubicBezTo>
                    <a:pt x="174" y="22"/>
                    <a:pt x="169" y="33"/>
                    <a:pt x="162" y="37"/>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72" name="Google Shape;472;p8"/>
            <p:cNvSpPr/>
            <p:nvPr/>
          </p:nvSpPr>
          <p:spPr>
            <a:xfrm>
              <a:off x="6915663" y="5416550"/>
              <a:ext cx="482600" cy="349250"/>
            </a:xfrm>
            <a:custGeom>
              <a:avLst/>
              <a:gdLst/>
              <a:ahLst/>
              <a:cxnLst/>
              <a:rect l="l" t="t" r="r" b="b"/>
              <a:pathLst>
                <a:path w="175" h="127" extrusionOk="0">
                  <a:moveTo>
                    <a:pt x="162" y="123"/>
                  </a:moveTo>
                  <a:cubicBezTo>
                    <a:pt x="13" y="37"/>
                    <a:pt x="13" y="37"/>
                    <a:pt x="13" y="37"/>
                  </a:cubicBezTo>
                  <a:cubicBezTo>
                    <a:pt x="6" y="33"/>
                    <a:pt x="0" y="22"/>
                    <a:pt x="0" y="13"/>
                  </a:cubicBezTo>
                  <a:cubicBezTo>
                    <a:pt x="0" y="13"/>
                    <a:pt x="0" y="13"/>
                    <a:pt x="0" y="13"/>
                  </a:cubicBezTo>
                  <a:cubicBezTo>
                    <a:pt x="0" y="4"/>
                    <a:pt x="6" y="0"/>
                    <a:pt x="13" y="4"/>
                  </a:cubicBezTo>
                  <a:cubicBezTo>
                    <a:pt x="162" y="90"/>
                    <a:pt x="162" y="90"/>
                    <a:pt x="162" y="90"/>
                  </a:cubicBezTo>
                  <a:cubicBezTo>
                    <a:pt x="169" y="94"/>
                    <a:pt x="175" y="105"/>
                    <a:pt x="175" y="114"/>
                  </a:cubicBezTo>
                  <a:cubicBezTo>
                    <a:pt x="175" y="114"/>
                    <a:pt x="175" y="114"/>
                    <a:pt x="175" y="114"/>
                  </a:cubicBezTo>
                  <a:cubicBezTo>
                    <a:pt x="175" y="123"/>
                    <a:pt x="169" y="127"/>
                    <a:pt x="162" y="123"/>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73" name="Google Shape;473;p8"/>
            <p:cNvSpPr/>
            <p:nvPr/>
          </p:nvSpPr>
          <p:spPr>
            <a:xfrm>
              <a:off x="7820538" y="5692775"/>
              <a:ext cx="79375" cy="117475"/>
            </a:xfrm>
            <a:custGeom>
              <a:avLst/>
              <a:gdLst/>
              <a:ahLst/>
              <a:cxnLst/>
              <a:rect l="l" t="t" r="r" b="b"/>
              <a:pathLst>
                <a:path w="29" h="43" extrusionOk="0">
                  <a:moveTo>
                    <a:pt x="29" y="13"/>
                  </a:moveTo>
                  <a:cubicBezTo>
                    <a:pt x="29" y="23"/>
                    <a:pt x="23" y="34"/>
                    <a:pt x="14" y="39"/>
                  </a:cubicBezTo>
                  <a:cubicBezTo>
                    <a:pt x="6" y="43"/>
                    <a:pt x="0" y="40"/>
                    <a:pt x="0" y="30"/>
                  </a:cubicBezTo>
                  <a:cubicBezTo>
                    <a:pt x="0" y="21"/>
                    <a:pt x="6" y="9"/>
                    <a:pt x="14" y="5"/>
                  </a:cubicBezTo>
                  <a:cubicBezTo>
                    <a:pt x="23" y="0"/>
                    <a:pt x="29" y="4"/>
                    <a:pt x="29" y="13"/>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74" name="Google Shape;474;p8"/>
            <p:cNvSpPr/>
            <p:nvPr/>
          </p:nvSpPr>
          <p:spPr>
            <a:xfrm>
              <a:off x="6721988" y="4338637"/>
              <a:ext cx="1862138" cy="1090613"/>
            </a:xfrm>
            <a:custGeom>
              <a:avLst/>
              <a:gdLst/>
              <a:ahLst/>
              <a:cxnLst/>
              <a:rect l="l" t="t" r="r" b="b"/>
              <a:pathLst>
                <a:path w="675" h="395" extrusionOk="0">
                  <a:moveTo>
                    <a:pt x="674" y="200"/>
                  </a:moveTo>
                  <a:cubicBezTo>
                    <a:pt x="672" y="206"/>
                    <a:pt x="668" y="211"/>
                    <a:pt x="660" y="215"/>
                  </a:cubicBezTo>
                  <a:cubicBezTo>
                    <a:pt x="368" y="384"/>
                    <a:pt x="368" y="384"/>
                    <a:pt x="368" y="384"/>
                  </a:cubicBezTo>
                  <a:cubicBezTo>
                    <a:pt x="351" y="394"/>
                    <a:pt x="325" y="395"/>
                    <a:pt x="311" y="386"/>
                  </a:cubicBezTo>
                  <a:cubicBezTo>
                    <a:pt x="64" y="244"/>
                    <a:pt x="64" y="244"/>
                    <a:pt x="64" y="244"/>
                  </a:cubicBezTo>
                  <a:cubicBezTo>
                    <a:pt x="64" y="244"/>
                    <a:pt x="64" y="244"/>
                    <a:pt x="64" y="244"/>
                  </a:cubicBezTo>
                  <a:cubicBezTo>
                    <a:pt x="10" y="213"/>
                    <a:pt x="10" y="213"/>
                    <a:pt x="10" y="213"/>
                  </a:cubicBezTo>
                  <a:cubicBezTo>
                    <a:pt x="5" y="210"/>
                    <a:pt x="1" y="205"/>
                    <a:pt x="1" y="201"/>
                  </a:cubicBezTo>
                  <a:cubicBezTo>
                    <a:pt x="1" y="200"/>
                    <a:pt x="1" y="200"/>
                    <a:pt x="1" y="200"/>
                  </a:cubicBezTo>
                  <a:cubicBezTo>
                    <a:pt x="0" y="193"/>
                    <a:pt x="4" y="186"/>
                    <a:pt x="14" y="180"/>
                  </a:cubicBezTo>
                  <a:cubicBezTo>
                    <a:pt x="307" y="11"/>
                    <a:pt x="307" y="11"/>
                    <a:pt x="307" y="11"/>
                  </a:cubicBezTo>
                  <a:cubicBezTo>
                    <a:pt x="324" y="1"/>
                    <a:pt x="349" y="0"/>
                    <a:pt x="364" y="9"/>
                  </a:cubicBezTo>
                  <a:cubicBezTo>
                    <a:pt x="664" y="182"/>
                    <a:pt x="664" y="182"/>
                    <a:pt x="664" y="182"/>
                  </a:cubicBezTo>
                  <a:cubicBezTo>
                    <a:pt x="672" y="187"/>
                    <a:pt x="675" y="194"/>
                    <a:pt x="674" y="200"/>
                  </a:cubicBezTo>
                  <a:close/>
                </a:path>
              </a:pathLst>
            </a:custGeom>
            <a:solidFill>
              <a:srgbClr val="DBE3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75" name="Google Shape;475;p8"/>
            <p:cNvSpPr/>
            <p:nvPr/>
          </p:nvSpPr>
          <p:spPr>
            <a:xfrm>
              <a:off x="6725163" y="4891087"/>
              <a:ext cx="1857375" cy="792163"/>
            </a:xfrm>
            <a:custGeom>
              <a:avLst/>
              <a:gdLst/>
              <a:ahLst/>
              <a:cxnLst/>
              <a:rect l="l" t="t" r="r" b="b"/>
              <a:pathLst>
                <a:path w="673" h="287" extrusionOk="0">
                  <a:moveTo>
                    <a:pt x="673" y="0"/>
                  </a:moveTo>
                  <a:cubicBezTo>
                    <a:pt x="673" y="89"/>
                    <a:pt x="673" y="89"/>
                    <a:pt x="673" y="89"/>
                  </a:cubicBezTo>
                  <a:cubicBezTo>
                    <a:pt x="673" y="89"/>
                    <a:pt x="673" y="89"/>
                    <a:pt x="673" y="89"/>
                  </a:cubicBezTo>
                  <a:cubicBezTo>
                    <a:pt x="673" y="95"/>
                    <a:pt x="668" y="102"/>
                    <a:pt x="659" y="107"/>
                  </a:cubicBezTo>
                  <a:cubicBezTo>
                    <a:pt x="367" y="276"/>
                    <a:pt x="367" y="276"/>
                    <a:pt x="367" y="276"/>
                  </a:cubicBezTo>
                  <a:cubicBezTo>
                    <a:pt x="350" y="286"/>
                    <a:pt x="324" y="287"/>
                    <a:pt x="310" y="278"/>
                  </a:cubicBezTo>
                  <a:cubicBezTo>
                    <a:pt x="9" y="105"/>
                    <a:pt x="9" y="105"/>
                    <a:pt x="9" y="105"/>
                  </a:cubicBezTo>
                  <a:cubicBezTo>
                    <a:pt x="3" y="102"/>
                    <a:pt x="0" y="97"/>
                    <a:pt x="0" y="93"/>
                  </a:cubicBezTo>
                  <a:cubicBezTo>
                    <a:pt x="0" y="1"/>
                    <a:pt x="0" y="1"/>
                    <a:pt x="0" y="1"/>
                  </a:cubicBezTo>
                  <a:cubicBezTo>
                    <a:pt x="0" y="5"/>
                    <a:pt x="4" y="10"/>
                    <a:pt x="9" y="13"/>
                  </a:cubicBezTo>
                  <a:cubicBezTo>
                    <a:pt x="63" y="44"/>
                    <a:pt x="63" y="44"/>
                    <a:pt x="63" y="44"/>
                  </a:cubicBezTo>
                  <a:cubicBezTo>
                    <a:pt x="63" y="44"/>
                    <a:pt x="63" y="44"/>
                    <a:pt x="63" y="44"/>
                  </a:cubicBezTo>
                  <a:cubicBezTo>
                    <a:pt x="310" y="186"/>
                    <a:pt x="310" y="186"/>
                    <a:pt x="310" y="186"/>
                  </a:cubicBezTo>
                  <a:cubicBezTo>
                    <a:pt x="324" y="195"/>
                    <a:pt x="350" y="194"/>
                    <a:pt x="367" y="184"/>
                  </a:cubicBezTo>
                  <a:cubicBezTo>
                    <a:pt x="659" y="15"/>
                    <a:pt x="659" y="15"/>
                    <a:pt x="659" y="15"/>
                  </a:cubicBezTo>
                  <a:cubicBezTo>
                    <a:pt x="667" y="11"/>
                    <a:pt x="671" y="6"/>
                    <a:pt x="673" y="0"/>
                  </a:cubicBezTo>
                  <a:close/>
                </a:path>
              </a:pathLst>
            </a:custGeom>
            <a:solidFill>
              <a:srgbClr val="B0C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76" name="Google Shape;476;p8"/>
            <p:cNvSpPr/>
            <p:nvPr/>
          </p:nvSpPr>
          <p:spPr>
            <a:xfrm>
              <a:off x="7941188" y="5092700"/>
              <a:ext cx="481013" cy="354013"/>
            </a:xfrm>
            <a:custGeom>
              <a:avLst/>
              <a:gdLst/>
              <a:ahLst/>
              <a:cxnLst/>
              <a:rect l="l" t="t" r="r" b="b"/>
              <a:pathLst>
                <a:path w="174" h="128" extrusionOk="0">
                  <a:moveTo>
                    <a:pt x="162" y="37"/>
                  </a:moveTo>
                  <a:cubicBezTo>
                    <a:pt x="12" y="124"/>
                    <a:pt x="12" y="124"/>
                    <a:pt x="12" y="124"/>
                  </a:cubicBezTo>
                  <a:cubicBezTo>
                    <a:pt x="5" y="128"/>
                    <a:pt x="0" y="124"/>
                    <a:pt x="0" y="114"/>
                  </a:cubicBezTo>
                  <a:cubicBezTo>
                    <a:pt x="0" y="114"/>
                    <a:pt x="0" y="114"/>
                    <a:pt x="0" y="114"/>
                  </a:cubicBezTo>
                  <a:cubicBezTo>
                    <a:pt x="0" y="105"/>
                    <a:pt x="5" y="95"/>
                    <a:pt x="12" y="91"/>
                  </a:cubicBezTo>
                  <a:cubicBezTo>
                    <a:pt x="162" y="4"/>
                    <a:pt x="162" y="4"/>
                    <a:pt x="162" y="4"/>
                  </a:cubicBezTo>
                  <a:cubicBezTo>
                    <a:pt x="169" y="0"/>
                    <a:pt x="174" y="4"/>
                    <a:pt x="174" y="14"/>
                  </a:cubicBezTo>
                  <a:cubicBezTo>
                    <a:pt x="174" y="14"/>
                    <a:pt x="174" y="14"/>
                    <a:pt x="174" y="14"/>
                  </a:cubicBezTo>
                  <a:cubicBezTo>
                    <a:pt x="174" y="23"/>
                    <a:pt x="169" y="33"/>
                    <a:pt x="162" y="37"/>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77" name="Google Shape;477;p8"/>
            <p:cNvSpPr/>
            <p:nvPr/>
          </p:nvSpPr>
          <p:spPr>
            <a:xfrm>
              <a:off x="6915663" y="5118100"/>
              <a:ext cx="482600" cy="350838"/>
            </a:xfrm>
            <a:custGeom>
              <a:avLst/>
              <a:gdLst/>
              <a:ahLst/>
              <a:cxnLst/>
              <a:rect l="l" t="t" r="r" b="b"/>
              <a:pathLst>
                <a:path w="175" h="127" extrusionOk="0">
                  <a:moveTo>
                    <a:pt x="162" y="123"/>
                  </a:moveTo>
                  <a:cubicBezTo>
                    <a:pt x="13" y="37"/>
                    <a:pt x="13" y="37"/>
                    <a:pt x="13" y="37"/>
                  </a:cubicBezTo>
                  <a:cubicBezTo>
                    <a:pt x="6" y="33"/>
                    <a:pt x="0" y="22"/>
                    <a:pt x="0" y="13"/>
                  </a:cubicBezTo>
                  <a:cubicBezTo>
                    <a:pt x="0" y="13"/>
                    <a:pt x="0" y="13"/>
                    <a:pt x="0" y="13"/>
                  </a:cubicBezTo>
                  <a:cubicBezTo>
                    <a:pt x="0" y="4"/>
                    <a:pt x="6" y="0"/>
                    <a:pt x="13" y="4"/>
                  </a:cubicBezTo>
                  <a:cubicBezTo>
                    <a:pt x="162" y="90"/>
                    <a:pt x="162" y="90"/>
                    <a:pt x="162" y="90"/>
                  </a:cubicBezTo>
                  <a:cubicBezTo>
                    <a:pt x="169" y="94"/>
                    <a:pt x="175" y="105"/>
                    <a:pt x="175" y="114"/>
                  </a:cubicBezTo>
                  <a:cubicBezTo>
                    <a:pt x="175" y="114"/>
                    <a:pt x="175" y="114"/>
                    <a:pt x="175" y="114"/>
                  </a:cubicBezTo>
                  <a:cubicBezTo>
                    <a:pt x="175" y="123"/>
                    <a:pt x="169" y="127"/>
                    <a:pt x="162" y="123"/>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78" name="Google Shape;478;p8"/>
            <p:cNvSpPr/>
            <p:nvPr/>
          </p:nvSpPr>
          <p:spPr>
            <a:xfrm>
              <a:off x="7820538" y="5394325"/>
              <a:ext cx="79375" cy="117475"/>
            </a:xfrm>
            <a:custGeom>
              <a:avLst/>
              <a:gdLst/>
              <a:ahLst/>
              <a:cxnLst/>
              <a:rect l="l" t="t" r="r" b="b"/>
              <a:pathLst>
                <a:path w="29" h="43" extrusionOk="0">
                  <a:moveTo>
                    <a:pt x="29" y="13"/>
                  </a:moveTo>
                  <a:cubicBezTo>
                    <a:pt x="29" y="22"/>
                    <a:pt x="23" y="34"/>
                    <a:pt x="14" y="38"/>
                  </a:cubicBezTo>
                  <a:cubicBezTo>
                    <a:pt x="6" y="43"/>
                    <a:pt x="0" y="39"/>
                    <a:pt x="0" y="30"/>
                  </a:cubicBezTo>
                  <a:cubicBezTo>
                    <a:pt x="0" y="20"/>
                    <a:pt x="6" y="9"/>
                    <a:pt x="14" y="4"/>
                  </a:cubicBezTo>
                  <a:cubicBezTo>
                    <a:pt x="23" y="0"/>
                    <a:pt x="29" y="3"/>
                    <a:pt x="29" y="13"/>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79" name="Google Shape;479;p8"/>
            <p:cNvSpPr/>
            <p:nvPr/>
          </p:nvSpPr>
          <p:spPr>
            <a:xfrm>
              <a:off x="6721988" y="4040187"/>
              <a:ext cx="1862138" cy="1090613"/>
            </a:xfrm>
            <a:custGeom>
              <a:avLst/>
              <a:gdLst/>
              <a:ahLst/>
              <a:cxnLst/>
              <a:rect l="l" t="t" r="r" b="b"/>
              <a:pathLst>
                <a:path w="675" h="395" extrusionOk="0">
                  <a:moveTo>
                    <a:pt x="674" y="200"/>
                  </a:moveTo>
                  <a:cubicBezTo>
                    <a:pt x="672" y="205"/>
                    <a:pt x="668" y="211"/>
                    <a:pt x="660" y="215"/>
                  </a:cubicBezTo>
                  <a:cubicBezTo>
                    <a:pt x="368" y="384"/>
                    <a:pt x="368" y="384"/>
                    <a:pt x="368" y="384"/>
                  </a:cubicBezTo>
                  <a:cubicBezTo>
                    <a:pt x="351" y="393"/>
                    <a:pt x="325" y="395"/>
                    <a:pt x="311" y="386"/>
                  </a:cubicBezTo>
                  <a:cubicBezTo>
                    <a:pt x="64" y="243"/>
                    <a:pt x="64" y="243"/>
                    <a:pt x="64" y="243"/>
                  </a:cubicBezTo>
                  <a:cubicBezTo>
                    <a:pt x="64" y="243"/>
                    <a:pt x="64" y="243"/>
                    <a:pt x="64" y="243"/>
                  </a:cubicBezTo>
                  <a:cubicBezTo>
                    <a:pt x="10" y="213"/>
                    <a:pt x="10" y="213"/>
                    <a:pt x="10" y="213"/>
                  </a:cubicBezTo>
                  <a:cubicBezTo>
                    <a:pt x="5" y="209"/>
                    <a:pt x="1" y="205"/>
                    <a:pt x="1" y="200"/>
                  </a:cubicBezTo>
                  <a:cubicBezTo>
                    <a:pt x="1" y="200"/>
                    <a:pt x="1" y="200"/>
                    <a:pt x="1" y="200"/>
                  </a:cubicBezTo>
                  <a:cubicBezTo>
                    <a:pt x="0" y="193"/>
                    <a:pt x="4" y="185"/>
                    <a:pt x="14" y="180"/>
                  </a:cubicBezTo>
                  <a:cubicBezTo>
                    <a:pt x="307" y="11"/>
                    <a:pt x="307" y="11"/>
                    <a:pt x="307" y="11"/>
                  </a:cubicBezTo>
                  <a:cubicBezTo>
                    <a:pt x="324" y="1"/>
                    <a:pt x="349" y="0"/>
                    <a:pt x="364" y="9"/>
                  </a:cubicBezTo>
                  <a:cubicBezTo>
                    <a:pt x="664" y="182"/>
                    <a:pt x="664" y="182"/>
                    <a:pt x="664" y="182"/>
                  </a:cubicBezTo>
                  <a:cubicBezTo>
                    <a:pt x="672" y="187"/>
                    <a:pt x="675" y="193"/>
                    <a:pt x="674" y="200"/>
                  </a:cubicBezTo>
                  <a:close/>
                </a:path>
              </a:pathLst>
            </a:custGeom>
            <a:solidFill>
              <a:srgbClr val="DBE3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80" name="Google Shape;480;p8"/>
            <p:cNvSpPr/>
            <p:nvPr/>
          </p:nvSpPr>
          <p:spPr>
            <a:xfrm>
              <a:off x="6725163" y="4592637"/>
              <a:ext cx="1857375" cy="792163"/>
            </a:xfrm>
            <a:custGeom>
              <a:avLst/>
              <a:gdLst/>
              <a:ahLst/>
              <a:cxnLst/>
              <a:rect l="l" t="t" r="r" b="b"/>
              <a:pathLst>
                <a:path w="673" h="287" extrusionOk="0">
                  <a:moveTo>
                    <a:pt x="673" y="0"/>
                  </a:moveTo>
                  <a:cubicBezTo>
                    <a:pt x="673" y="88"/>
                    <a:pt x="673" y="88"/>
                    <a:pt x="673" y="88"/>
                  </a:cubicBezTo>
                  <a:cubicBezTo>
                    <a:pt x="673" y="88"/>
                    <a:pt x="673" y="88"/>
                    <a:pt x="673" y="88"/>
                  </a:cubicBezTo>
                  <a:cubicBezTo>
                    <a:pt x="673" y="95"/>
                    <a:pt x="668" y="102"/>
                    <a:pt x="659" y="107"/>
                  </a:cubicBezTo>
                  <a:cubicBezTo>
                    <a:pt x="367" y="276"/>
                    <a:pt x="367" y="276"/>
                    <a:pt x="367" y="276"/>
                  </a:cubicBezTo>
                  <a:cubicBezTo>
                    <a:pt x="350" y="286"/>
                    <a:pt x="324" y="287"/>
                    <a:pt x="310" y="278"/>
                  </a:cubicBezTo>
                  <a:cubicBezTo>
                    <a:pt x="9" y="105"/>
                    <a:pt x="9" y="105"/>
                    <a:pt x="9" y="105"/>
                  </a:cubicBezTo>
                  <a:cubicBezTo>
                    <a:pt x="3" y="101"/>
                    <a:pt x="0" y="97"/>
                    <a:pt x="0" y="92"/>
                  </a:cubicBezTo>
                  <a:cubicBezTo>
                    <a:pt x="0" y="0"/>
                    <a:pt x="0" y="0"/>
                    <a:pt x="0" y="0"/>
                  </a:cubicBezTo>
                  <a:cubicBezTo>
                    <a:pt x="0" y="5"/>
                    <a:pt x="4" y="9"/>
                    <a:pt x="9" y="13"/>
                  </a:cubicBezTo>
                  <a:cubicBezTo>
                    <a:pt x="63" y="43"/>
                    <a:pt x="63" y="43"/>
                    <a:pt x="63" y="43"/>
                  </a:cubicBezTo>
                  <a:cubicBezTo>
                    <a:pt x="63" y="43"/>
                    <a:pt x="63" y="43"/>
                    <a:pt x="63" y="43"/>
                  </a:cubicBezTo>
                  <a:cubicBezTo>
                    <a:pt x="310" y="186"/>
                    <a:pt x="310" y="186"/>
                    <a:pt x="310" y="186"/>
                  </a:cubicBezTo>
                  <a:cubicBezTo>
                    <a:pt x="324" y="195"/>
                    <a:pt x="350" y="193"/>
                    <a:pt x="367" y="184"/>
                  </a:cubicBezTo>
                  <a:cubicBezTo>
                    <a:pt x="659" y="15"/>
                    <a:pt x="659" y="15"/>
                    <a:pt x="659" y="15"/>
                  </a:cubicBezTo>
                  <a:cubicBezTo>
                    <a:pt x="667" y="11"/>
                    <a:pt x="671" y="5"/>
                    <a:pt x="673" y="0"/>
                  </a:cubicBezTo>
                  <a:close/>
                </a:path>
              </a:pathLst>
            </a:custGeom>
            <a:solidFill>
              <a:srgbClr val="B0C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81" name="Google Shape;481;p8"/>
            <p:cNvSpPr/>
            <p:nvPr/>
          </p:nvSpPr>
          <p:spPr>
            <a:xfrm>
              <a:off x="7941188" y="4794250"/>
              <a:ext cx="481013" cy="354013"/>
            </a:xfrm>
            <a:custGeom>
              <a:avLst/>
              <a:gdLst/>
              <a:ahLst/>
              <a:cxnLst/>
              <a:rect l="l" t="t" r="r" b="b"/>
              <a:pathLst>
                <a:path w="174" h="128" extrusionOk="0">
                  <a:moveTo>
                    <a:pt x="162" y="37"/>
                  </a:moveTo>
                  <a:cubicBezTo>
                    <a:pt x="12" y="124"/>
                    <a:pt x="12" y="124"/>
                    <a:pt x="12" y="124"/>
                  </a:cubicBezTo>
                  <a:cubicBezTo>
                    <a:pt x="5" y="128"/>
                    <a:pt x="0" y="123"/>
                    <a:pt x="0" y="114"/>
                  </a:cubicBezTo>
                  <a:cubicBezTo>
                    <a:pt x="0" y="114"/>
                    <a:pt x="0" y="114"/>
                    <a:pt x="0" y="114"/>
                  </a:cubicBezTo>
                  <a:cubicBezTo>
                    <a:pt x="0" y="105"/>
                    <a:pt x="5" y="94"/>
                    <a:pt x="12" y="90"/>
                  </a:cubicBezTo>
                  <a:cubicBezTo>
                    <a:pt x="162" y="4"/>
                    <a:pt x="162" y="4"/>
                    <a:pt x="162" y="4"/>
                  </a:cubicBezTo>
                  <a:cubicBezTo>
                    <a:pt x="169" y="0"/>
                    <a:pt x="174" y="4"/>
                    <a:pt x="174" y="13"/>
                  </a:cubicBezTo>
                  <a:cubicBezTo>
                    <a:pt x="174" y="13"/>
                    <a:pt x="174" y="13"/>
                    <a:pt x="174" y="13"/>
                  </a:cubicBezTo>
                  <a:cubicBezTo>
                    <a:pt x="174" y="23"/>
                    <a:pt x="169" y="33"/>
                    <a:pt x="162" y="37"/>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82" name="Google Shape;482;p8"/>
            <p:cNvSpPr/>
            <p:nvPr/>
          </p:nvSpPr>
          <p:spPr>
            <a:xfrm>
              <a:off x="6915663" y="4816475"/>
              <a:ext cx="482600" cy="354013"/>
            </a:xfrm>
            <a:custGeom>
              <a:avLst/>
              <a:gdLst/>
              <a:ahLst/>
              <a:cxnLst/>
              <a:rect l="l" t="t" r="r" b="b"/>
              <a:pathLst>
                <a:path w="175" h="128" extrusionOk="0">
                  <a:moveTo>
                    <a:pt x="162" y="124"/>
                  </a:moveTo>
                  <a:cubicBezTo>
                    <a:pt x="13" y="37"/>
                    <a:pt x="13" y="37"/>
                    <a:pt x="13" y="37"/>
                  </a:cubicBezTo>
                  <a:cubicBezTo>
                    <a:pt x="6" y="34"/>
                    <a:pt x="0" y="23"/>
                    <a:pt x="0" y="14"/>
                  </a:cubicBezTo>
                  <a:cubicBezTo>
                    <a:pt x="0" y="14"/>
                    <a:pt x="0" y="14"/>
                    <a:pt x="0" y="14"/>
                  </a:cubicBezTo>
                  <a:cubicBezTo>
                    <a:pt x="0" y="5"/>
                    <a:pt x="6" y="0"/>
                    <a:pt x="13" y="4"/>
                  </a:cubicBezTo>
                  <a:cubicBezTo>
                    <a:pt x="162" y="91"/>
                    <a:pt x="162" y="91"/>
                    <a:pt x="162" y="91"/>
                  </a:cubicBezTo>
                  <a:cubicBezTo>
                    <a:pt x="169" y="95"/>
                    <a:pt x="175" y="105"/>
                    <a:pt x="175" y="115"/>
                  </a:cubicBezTo>
                  <a:cubicBezTo>
                    <a:pt x="175" y="115"/>
                    <a:pt x="175" y="115"/>
                    <a:pt x="175" y="115"/>
                  </a:cubicBezTo>
                  <a:cubicBezTo>
                    <a:pt x="175" y="124"/>
                    <a:pt x="169" y="128"/>
                    <a:pt x="162" y="124"/>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83" name="Google Shape;483;p8"/>
            <p:cNvSpPr/>
            <p:nvPr/>
          </p:nvSpPr>
          <p:spPr>
            <a:xfrm>
              <a:off x="7820538" y="5092700"/>
              <a:ext cx="79375" cy="122238"/>
            </a:xfrm>
            <a:custGeom>
              <a:avLst/>
              <a:gdLst/>
              <a:ahLst/>
              <a:cxnLst/>
              <a:rect l="l" t="t" r="r" b="b"/>
              <a:pathLst>
                <a:path w="29" h="44" extrusionOk="0">
                  <a:moveTo>
                    <a:pt x="29" y="14"/>
                  </a:moveTo>
                  <a:cubicBezTo>
                    <a:pt x="29" y="23"/>
                    <a:pt x="23" y="34"/>
                    <a:pt x="14" y="39"/>
                  </a:cubicBezTo>
                  <a:cubicBezTo>
                    <a:pt x="6" y="44"/>
                    <a:pt x="0" y="40"/>
                    <a:pt x="0" y="31"/>
                  </a:cubicBezTo>
                  <a:cubicBezTo>
                    <a:pt x="0" y="21"/>
                    <a:pt x="6" y="10"/>
                    <a:pt x="14" y="5"/>
                  </a:cubicBezTo>
                  <a:cubicBezTo>
                    <a:pt x="23" y="0"/>
                    <a:pt x="29" y="4"/>
                    <a:pt x="29" y="14"/>
                  </a:cubicBezTo>
                  <a:close/>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grpSp>
      <p:grpSp>
        <p:nvGrpSpPr>
          <p:cNvPr id="484" name="Google Shape;484;p8"/>
          <p:cNvGrpSpPr/>
          <p:nvPr/>
        </p:nvGrpSpPr>
        <p:grpSpPr>
          <a:xfrm>
            <a:off x="3508932" y="1684622"/>
            <a:ext cx="872868" cy="937806"/>
            <a:chOff x="7906262" y="4152900"/>
            <a:chExt cx="725488" cy="779462"/>
          </a:xfrm>
        </p:grpSpPr>
        <p:sp>
          <p:nvSpPr>
            <p:cNvPr id="485" name="Google Shape;485;p8"/>
            <p:cNvSpPr/>
            <p:nvPr/>
          </p:nvSpPr>
          <p:spPr>
            <a:xfrm>
              <a:off x="7930075" y="4152900"/>
              <a:ext cx="701675" cy="760413"/>
            </a:xfrm>
            <a:custGeom>
              <a:avLst/>
              <a:gdLst/>
              <a:ahLst/>
              <a:cxnLst/>
              <a:rect l="l" t="t" r="r" b="b"/>
              <a:pathLst>
                <a:path w="254" h="275" extrusionOk="0">
                  <a:moveTo>
                    <a:pt x="208" y="260"/>
                  </a:moveTo>
                  <a:cubicBezTo>
                    <a:pt x="46" y="167"/>
                    <a:pt x="46" y="167"/>
                    <a:pt x="46" y="167"/>
                  </a:cubicBezTo>
                  <a:cubicBezTo>
                    <a:pt x="46" y="167"/>
                    <a:pt x="46" y="167"/>
                    <a:pt x="46" y="167"/>
                  </a:cubicBezTo>
                  <a:cubicBezTo>
                    <a:pt x="20" y="152"/>
                    <a:pt x="0" y="116"/>
                    <a:pt x="0" y="87"/>
                  </a:cubicBezTo>
                  <a:cubicBezTo>
                    <a:pt x="0" y="57"/>
                    <a:pt x="20" y="45"/>
                    <a:pt x="46" y="60"/>
                  </a:cubicBezTo>
                  <a:cubicBezTo>
                    <a:pt x="46" y="60"/>
                    <a:pt x="47" y="61"/>
                    <a:pt x="48" y="61"/>
                  </a:cubicBezTo>
                  <a:cubicBezTo>
                    <a:pt x="46" y="54"/>
                    <a:pt x="45" y="48"/>
                    <a:pt x="45" y="41"/>
                  </a:cubicBezTo>
                  <a:cubicBezTo>
                    <a:pt x="45" y="12"/>
                    <a:pt x="66" y="0"/>
                    <a:pt x="91" y="15"/>
                  </a:cubicBezTo>
                  <a:cubicBezTo>
                    <a:pt x="107" y="24"/>
                    <a:pt x="121" y="41"/>
                    <a:pt x="129" y="60"/>
                  </a:cubicBezTo>
                  <a:cubicBezTo>
                    <a:pt x="135" y="60"/>
                    <a:pt x="142" y="62"/>
                    <a:pt x="149" y="66"/>
                  </a:cubicBezTo>
                  <a:cubicBezTo>
                    <a:pt x="175" y="81"/>
                    <a:pt x="195" y="117"/>
                    <a:pt x="195" y="146"/>
                  </a:cubicBezTo>
                  <a:cubicBezTo>
                    <a:pt x="195" y="147"/>
                    <a:pt x="195" y="148"/>
                    <a:pt x="195" y="148"/>
                  </a:cubicBezTo>
                  <a:cubicBezTo>
                    <a:pt x="199" y="149"/>
                    <a:pt x="203" y="151"/>
                    <a:pt x="208" y="153"/>
                  </a:cubicBezTo>
                  <a:cubicBezTo>
                    <a:pt x="233" y="168"/>
                    <a:pt x="254" y="204"/>
                    <a:pt x="254" y="234"/>
                  </a:cubicBezTo>
                  <a:cubicBezTo>
                    <a:pt x="254" y="263"/>
                    <a:pt x="233" y="275"/>
                    <a:pt x="208" y="260"/>
                  </a:cubicBezTo>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86" name="Google Shape;486;p8"/>
            <p:cNvSpPr/>
            <p:nvPr/>
          </p:nvSpPr>
          <p:spPr>
            <a:xfrm>
              <a:off x="7906262" y="4170362"/>
              <a:ext cx="703263" cy="762000"/>
            </a:xfrm>
            <a:custGeom>
              <a:avLst/>
              <a:gdLst/>
              <a:ahLst/>
              <a:cxnLst/>
              <a:rect l="l" t="t" r="r" b="b"/>
              <a:pathLst>
                <a:path w="255" h="276" extrusionOk="0">
                  <a:moveTo>
                    <a:pt x="208" y="261"/>
                  </a:moveTo>
                  <a:cubicBezTo>
                    <a:pt x="47" y="168"/>
                    <a:pt x="47" y="168"/>
                    <a:pt x="47" y="168"/>
                  </a:cubicBezTo>
                  <a:cubicBezTo>
                    <a:pt x="47" y="168"/>
                    <a:pt x="47" y="168"/>
                    <a:pt x="47" y="168"/>
                  </a:cubicBezTo>
                  <a:cubicBezTo>
                    <a:pt x="21" y="153"/>
                    <a:pt x="0" y="117"/>
                    <a:pt x="0" y="87"/>
                  </a:cubicBezTo>
                  <a:cubicBezTo>
                    <a:pt x="0" y="58"/>
                    <a:pt x="21" y="46"/>
                    <a:pt x="47" y="61"/>
                  </a:cubicBezTo>
                  <a:cubicBezTo>
                    <a:pt x="47" y="61"/>
                    <a:pt x="48" y="61"/>
                    <a:pt x="48" y="62"/>
                  </a:cubicBezTo>
                  <a:cubicBezTo>
                    <a:pt x="47" y="55"/>
                    <a:pt x="46" y="48"/>
                    <a:pt x="46" y="42"/>
                  </a:cubicBezTo>
                  <a:cubicBezTo>
                    <a:pt x="46" y="12"/>
                    <a:pt x="66" y="0"/>
                    <a:pt x="92" y="15"/>
                  </a:cubicBezTo>
                  <a:cubicBezTo>
                    <a:pt x="108" y="24"/>
                    <a:pt x="122" y="42"/>
                    <a:pt x="130" y="60"/>
                  </a:cubicBezTo>
                  <a:cubicBezTo>
                    <a:pt x="136" y="61"/>
                    <a:pt x="143" y="63"/>
                    <a:pt x="150" y="67"/>
                  </a:cubicBezTo>
                  <a:cubicBezTo>
                    <a:pt x="175" y="81"/>
                    <a:pt x="196" y="117"/>
                    <a:pt x="196" y="147"/>
                  </a:cubicBezTo>
                  <a:cubicBezTo>
                    <a:pt x="196" y="148"/>
                    <a:pt x="196" y="148"/>
                    <a:pt x="196" y="149"/>
                  </a:cubicBezTo>
                  <a:cubicBezTo>
                    <a:pt x="200" y="150"/>
                    <a:pt x="204" y="151"/>
                    <a:pt x="208" y="154"/>
                  </a:cubicBezTo>
                  <a:cubicBezTo>
                    <a:pt x="234" y="169"/>
                    <a:pt x="255" y="205"/>
                    <a:pt x="255" y="234"/>
                  </a:cubicBezTo>
                  <a:cubicBezTo>
                    <a:pt x="255" y="264"/>
                    <a:pt x="234" y="276"/>
                    <a:pt x="208" y="261"/>
                  </a:cubicBezTo>
                </a:path>
              </a:pathLst>
            </a:custGeom>
            <a:solidFill>
              <a:srgbClr val="B0C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grpSp>
      <p:grpSp>
        <p:nvGrpSpPr>
          <p:cNvPr id="487" name="Google Shape;487;p8"/>
          <p:cNvGrpSpPr/>
          <p:nvPr/>
        </p:nvGrpSpPr>
        <p:grpSpPr>
          <a:xfrm>
            <a:off x="2435516" y="1044773"/>
            <a:ext cx="1510806" cy="1621585"/>
            <a:chOff x="7014087" y="3621087"/>
            <a:chExt cx="1255713" cy="1347788"/>
          </a:xfrm>
        </p:grpSpPr>
        <p:sp>
          <p:nvSpPr>
            <p:cNvPr id="488" name="Google Shape;488;p8"/>
            <p:cNvSpPr/>
            <p:nvPr/>
          </p:nvSpPr>
          <p:spPr>
            <a:xfrm>
              <a:off x="7055362" y="3621087"/>
              <a:ext cx="1214438" cy="1314450"/>
            </a:xfrm>
            <a:custGeom>
              <a:avLst/>
              <a:gdLst/>
              <a:ahLst/>
              <a:cxnLst/>
              <a:rect l="l" t="t" r="r" b="b"/>
              <a:pathLst>
                <a:path w="440" h="476" extrusionOk="0">
                  <a:moveTo>
                    <a:pt x="359" y="451"/>
                  </a:moveTo>
                  <a:cubicBezTo>
                    <a:pt x="80" y="289"/>
                    <a:pt x="80" y="289"/>
                    <a:pt x="80" y="289"/>
                  </a:cubicBezTo>
                  <a:cubicBezTo>
                    <a:pt x="80" y="289"/>
                    <a:pt x="80" y="289"/>
                    <a:pt x="80" y="289"/>
                  </a:cubicBezTo>
                  <a:cubicBezTo>
                    <a:pt x="36" y="264"/>
                    <a:pt x="0" y="202"/>
                    <a:pt x="0" y="150"/>
                  </a:cubicBezTo>
                  <a:cubicBezTo>
                    <a:pt x="0" y="99"/>
                    <a:pt x="36" y="79"/>
                    <a:pt x="80" y="104"/>
                  </a:cubicBezTo>
                  <a:cubicBezTo>
                    <a:pt x="81" y="105"/>
                    <a:pt x="82" y="105"/>
                    <a:pt x="83" y="106"/>
                  </a:cubicBezTo>
                  <a:cubicBezTo>
                    <a:pt x="80" y="94"/>
                    <a:pt x="78" y="83"/>
                    <a:pt x="78" y="72"/>
                  </a:cubicBezTo>
                  <a:cubicBezTo>
                    <a:pt x="78" y="21"/>
                    <a:pt x="114" y="0"/>
                    <a:pt x="158" y="26"/>
                  </a:cubicBezTo>
                  <a:cubicBezTo>
                    <a:pt x="186" y="41"/>
                    <a:pt x="210" y="71"/>
                    <a:pt x="224" y="104"/>
                  </a:cubicBezTo>
                  <a:cubicBezTo>
                    <a:pt x="235" y="104"/>
                    <a:pt x="246" y="108"/>
                    <a:pt x="258" y="115"/>
                  </a:cubicBezTo>
                  <a:cubicBezTo>
                    <a:pt x="303" y="140"/>
                    <a:pt x="339" y="202"/>
                    <a:pt x="339" y="253"/>
                  </a:cubicBezTo>
                  <a:cubicBezTo>
                    <a:pt x="339" y="255"/>
                    <a:pt x="339" y="256"/>
                    <a:pt x="338" y="257"/>
                  </a:cubicBezTo>
                  <a:cubicBezTo>
                    <a:pt x="345" y="258"/>
                    <a:pt x="352" y="261"/>
                    <a:pt x="359" y="266"/>
                  </a:cubicBezTo>
                  <a:cubicBezTo>
                    <a:pt x="404" y="291"/>
                    <a:pt x="440" y="353"/>
                    <a:pt x="440" y="404"/>
                  </a:cubicBezTo>
                  <a:cubicBezTo>
                    <a:pt x="440" y="456"/>
                    <a:pt x="404" y="476"/>
                    <a:pt x="359" y="451"/>
                  </a:cubicBezTo>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89" name="Google Shape;489;p8"/>
            <p:cNvSpPr/>
            <p:nvPr/>
          </p:nvSpPr>
          <p:spPr>
            <a:xfrm>
              <a:off x="7014087" y="3651250"/>
              <a:ext cx="1214438" cy="1317625"/>
            </a:xfrm>
            <a:custGeom>
              <a:avLst/>
              <a:gdLst/>
              <a:ahLst/>
              <a:cxnLst/>
              <a:rect l="l" t="t" r="r" b="b"/>
              <a:pathLst>
                <a:path w="440" h="477" extrusionOk="0">
                  <a:moveTo>
                    <a:pt x="360" y="451"/>
                  </a:moveTo>
                  <a:cubicBezTo>
                    <a:pt x="81" y="290"/>
                    <a:pt x="81" y="290"/>
                    <a:pt x="81" y="290"/>
                  </a:cubicBezTo>
                  <a:cubicBezTo>
                    <a:pt x="81" y="290"/>
                    <a:pt x="81" y="290"/>
                    <a:pt x="81" y="290"/>
                  </a:cubicBezTo>
                  <a:cubicBezTo>
                    <a:pt x="36" y="264"/>
                    <a:pt x="0" y="202"/>
                    <a:pt x="0" y="151"/>
                  </a:cubicBezTo>
                  <a:cubicBezTo>
                    <a:pt x="0" y="100"/>
                    <a:pt x="36" y="79"/>
                    <a:pt x="81" y="105"/>
                  </a:cubicBezTo>
                  <a:cubicBezTo>
                    <a:pt x="81" y="105"/>
                    <a:pt x="83" y="106"/>
                    <a:pt x="83" y="106"/>
                  </a:cubicBezTo>
                  <a:cubicBezTo>
                    <a:pt x="80" y="95"/>
                    <a:pt x="79" y="83"/>
                    <a:pt x="79" y="72"/>
                  </a:cubicBezTo>
                  <a:cubicBezTo>
                    <a:pt x="79" y="21"/>
                    <a:pt x="115" y="0"/>
                    <a:pt x="159" y="26"/>
                  </a:cubicBezTo>
                  <a:cubicBezTo>
                    <a:pt x="186" y="42"/>
                    <a:pt x="210" y="72"/>
                    <a:pt x="225" y="104"/>
                  </a:cubicBezTo>
                  <a:cubicBezTo>
                    <a:pt x="235" y="105"/>
                    <a:pt x="247" y="108"/>
                    <a:pt x="259" y="115"/>
                  </a:cubicBezTo>
                  <a:cubicBezTo>
                    <a:pt x="303" y="141"/>
                    <a:pt x="339" y="203"/>
                    <a:pt x="339" y="254"/>
                  </a:cubicBezTo>
                  <a:cubicBezTo>
                    <a:pt x="339" y="255"/>
                    <a:pt x="339" y="256"/>
                    <a:pt x="339" y="257"/>
                  </a:cubicBezTo>
                  <a:cubicBezTo>
                    <a:pt x="346" y="259"/>
                    <a:pt x="353" y="262"/>
                    <a:pt x="360" y="266"/>
                  </a:cubicBezTo>
                  <a:cubicBezTo>
                    <a:pt x="404" y="291"/>
                    <a:pt x="440" y="354"/>
                    <a:pt x="440" y="405"/>
                  </a:cubicBezTo>
                  <a:cubicBezTo>
                    <a:pt x="440" y="456"/>
                    <a:pt x="404" y="477"/>
                    <a:pt x="360" y="451"/>
                  </a:cubicBezTo>
                </a:path>
              </a:pathLst>
            </a:custGeom>
            <a:solidFill>
              <a:srgbClr val="B0C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grpSp>
      <p:grpSp>
        <p:nvGrpSpPr>
          <p:cNvPr id="490" name="Google Shape;490;p8"/>
          <p:cNvGrpSpPr/>
          <p:nvPr/>
        </p:nvGrpSpPr>
        <p:grpSpPr>
          <a:xfrm>
            <a:off x="1961837" y="1405763"/>
            <a:ext cx="872868" cy="937806"/>
            <a:chOff x="6620387" y="3921125"/>
            <a:chExt cx="725488" cy="779462"/>
          </a:xfrm>
        </p:grpSpPr>
        <p:sp>
          <p:nvSpPr>
            <p:cNvPr id="491" name="Google Shape;491;p8"/>
            <p:cNvSpPr/>
            <p:nvPr/>
          </p:nvSpPr>
          <p:spPr>
            <a:xfrm>
              <a:off x="6642612" y="3921125"/>
              <a:ext cx="703263" cy="760413"/>
            </a:xfrm>
            <a:custGeom>
              <a:avLst/>
              <a:gdLst/>
              <a:ahLst/>
              <a:cxnLst/>
              <a:rect l="l" t="t" r="r" b="b"/>
              <a:pathLst>
                <a:path w="255" h="275" extrusionOk="0">
                  <a:moveTo>
                    <a:pt x="208" y="260"/>
                  </a:moveTo>
                  <a:cubicBezTo>
                    <a:pt x="47" y="167"/>
                    <a:pt x="47" y="167"/>
                    <a:pt x="47" y="167"/>
                  </a:cubicBezTo>
                  <a:cubicBezTo>
                    <a:pt x="47" y="167"/>
                    <a:pt x="47" y="167"/>
                    <a:pt x="47" y="167"/>
                  </a:cubicBezTo>
                  <a:cubicBezTo>
                    <a:pt x="21" y="152"/>
                    <a:pt x="0" y="116"/>
                    <a:pt x="0" y="87"/>
                  </a:cubicBezTo>
                  <a:cubicBezTo>
                    <a:pt x="0" y="57"/>
                    <a:pt x="21" y="45"/>
                    <a:pt x="47" y="60"/>
                  </a:cubicBezTo>
                  <a:cubicBezTo>
                    <a:pt x="47" y="60"/>
                    <a:pt x="48" y="60"/>
                    <a:pt x="48" y="61"/>
                  </a:cubicBezTo>
                  <a:cubicBezTo>
                    <a:pt x="47" y="54"/>
                    <a:pt x="46" y="47"/>
                    <a:pt x="46" y="41"/>
                  </a:cubicBezTo>
                  <a:cubicBezTo>
                    <a:pt x="46" y="12"/>
                    <a:pt x="66" y="0"/>
                    <a:pt x="92" y="14"/>
                  </a:cubicBezTo>
                  <a:cubicBezTo>
                    <a:pt x="108" y="23"/>
                    <a:pt x="122" y="41"/>
                    <a:pt x="130" y="59"/>
                  </a:cubicBezTo>
                  <a:cubicBezTo>
                    <a:pt x="136" y="60"/>
                    <a:pt x="143" y="62"/>
                    <a:pt x="150" y="66"/>
                  </a:cubicBezTo>
                  <a:cubicBezTo>
                    <a:pt x="175" y="81"/>
                    <a:pt x="196" y="117"/>
                    <a:pt x="196" y="146"/>
                  </a:cubicBezTo>
                  <a:cubicBezTo>
                    <a:pt x="196" y="147"/>
                    <a:pt x="196" y="147"/>
                    <a:pt x="196" y="148"/>
                  </a:cubicBezTo>
                  <a:cubicBezTo>
                    <a:pt x="200" y="149"/>
                    <a:pt x="204" y="151"/>
                    <a:pt x="208" y="153"/>
                  </a:cubicBezTo>
                  <a:cubicBezTo>
                    <a:pt x="234" y="168"/>
                    <a:pt x="255" y="204"/>
                    <a:pt x="255" y="233"/>
                  </a:cubicBezTo>
                  <a:cubicBezTo>
                    <a:pt x="255" y="263"/>
                    <a:pt x="234" y="275"/>
                    <a:pt x="208" y="260"/>
                  </a:cubicBezTo>
                </a:path>
              </a:pathLst>
            </a:custGeom>
            <a:solidFill>
              <a:srgbClr val="7B9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92" name="Google Shape;492;p8"/>
            <p:cNvSpPr/>
            <p:nvPr/>
          </p:nvSpPr>
          <p:spPr>
            <a:xfrm>
              <a:off x="6620387" y="3938587"/>
              <a:ext cx="700088" cy="762000"/>
            </a:xfrm>
            <a:custGeom>
              <a:avLst/>
              <a:gdLst/>
              <a:ahLst/>
              <a:cxnLst/>
              <a:rect l="l" t="t" r="r" b="b"/>
              <a:pathLst>
                <a:path w="254" h="276" extrusionOk="0">
                  <a:moveTo>
                    <a:pt x="208" y="261"/>
                  </a:moveTo>
                  <a:cubicBezTo>
                    <a:pt x="46" y="167"/>
                    <a:pt x="46" y="167"/>
                    <a:pt x="46" y="167"/>
                  </a:cubicBezTo>
                  <a:cubicBezTo>
                    <a:pt x="46" y="167"/>
                    <a:pt x="46" y="167"/>
                    <a:pt x="46" y="167"/>
                  </a:cubicBezTo>
                  <a:cubicBezTo>
                    <a:pt x="21" y="153"/>
                    <a:pt x="0" y="117"/>
                    <a:pt x="0" y="87"/>
                  </a:cubicBezTo>
                  <a:cubicBezTo>
                    <a:pt x="0" y="58"/>
                    <a:pt x="21" y="46"/>
                    <a:pt x="46" y="60"/>
                  </a:cubicBezTo>
                  <a:cubicBezTo>
                    <a:pt x="47" y="61"/>
                    <a:pt x="48" y="61"/>
                    <a:pt x="48" y="61"/>
                  </a:cubicBezTo>
                  <a:cubicBezTo>
                    <a:pt x="46" y="55"/>
                    <a:pt x="45" y="48"/>
                    <a:pt x="45" y="42"/>
                  </a:cubicBezTo>
                  <a:cubicBezTo>
                    <a:pt x="45" y="12"/>
                    <a:pt x="66" y="0"/>
                    <a:pt x="92" y="15"/>
                  </a:cubicBezTo>
                  <a:cubicBezTo>
                    <a:pt x="107" y="24"/>
                    <a:pt x="121" y="41"/>
                    <a:pt x="130" y="60"/>
                  </a:cubicBezTo>
                  <a:cubicBezTo>
                    <a:pt x="136" y="60"/>
                    <a:pt x="142" y="62"/>
                    <a:pt x="150" y="66"/>
                  </a:cubicBezTo>
                  <a:cubicBezTo>
                    <a:pt x="175" y="81"/>
                    <a:pt x="196" y="117"/>
                    <a:pt x="196" y="147"/>
                  </a:cubicBezTo>
                  <a:cubicBezTo>
                    <a:pt x="196" y="147"/>
                    <a:pt x="196" y="148"/>
                    <a:pt x="196" y="149"/>
                  </a:cubicBezTo>
                  <a:cubicBezTo>
                    <a:pt x="200" y="150"/>
                    <a:pt x="204" y="151"/>
                    <a:pt x="208" y="154"/>
                  </a:cubicBezTo>
                  <a:cubicBezTo>
                    <a:pt x="234" y="168"/>
                    <a:pt x="254" y="204"/>
                    <a:pt x="254" y="234"/>
                  </a:cubicBezTo>
                  <a:cubicBezTo>
                    <a:pt x="254" y="264"/>
                    <a:pt x="234" y="276"/>
                    <a:pt x="208" y="261"/>
                  </a:cubicBezTo>
                </a:path>
              </a:pathLst>
            </a:custGeom>
            <a:solidFill>
              <a:srgbClr val="B0C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grpSp>
      <p:grpSp>
        <p:nvGrpSpPr>
          <p:cNvPr id="493" name="Google Shape;493;p8"/>
          <p:cNvGrpSpPr/>
          <p:nvPr/>
        </p:nvGrpSpPr>
        <p:grpSpPr>
          <a:xfrm>
            <a:off x="1669609" y="2662538"/>
            <a:ext cx="1220485" cy="3203059"/>
            <a:chOff x="9002713" y="5043488"/>
            <a:chExt cx="1014412" cy="2662237"/>
          </a:xfrm>
        </p:grpSpPr>
        <p:sp>
          <p:nvSpPr>
            <p:cNvPr id="494" name="Google Shape;494;p8"/>
            <p:cNvSpPr/>
            <p:nvPr/>
          </p:nvSpPr>
          <p:spPr>
            <a:xfrm>
              <a:off x="9979025" y="5816600"/>
              <a:ext cx="25400" cy="25400"/>
            </a:xfrm>
            <a:custGeom>
              <a:avLst/>
              <a:gdLst/>
              <a:ahLst/>
              <a:cxnLst/>
              <a:rect l="l" t="t" r="r" b="b"/>
              <a:pathLst>
                <a:path w="9" h="9" extrusionOk="0">
                  <a:moveTo>
                    <a:pt x="9" y="0"/>
                  </a:moveTo>
                  <a:cubicBezTo>
                    <a:pt x="9" y="5"/>
                    <a:pt x="9" y="5"/>
                    <a:pt x="9" y="5"/>
                  </a:cubicBezTo>
                  <a:cubicBezTo>
                    <a:pt x="9" y="5"/>
                    <a:pt x="5" y="8"/>
                    <a:pt x="5" y="8"/>
                  </a:cubicBezTo>
                  <a:cubicBezTo>
                    <a:pt x="4" y="8"/>
                    <a:pt x="0" y="9"/>
                    <a:pt x="0" y="9"/>
                  </a:cubicBezTo>
                  <a:cubicBezTo>
                    <a:pt x="0" y="9"/>
                    <a:pt x="1" y="6"/>
                    <a:pt x="1" y="6"/>
                  </a:cubicBezTo>
                </a:path>
              </a:pathLst>
            </a:custGeom>
            <a:solidFill>
              <a:srgbClr val="E8A7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95" name="Google Shape;495;p8"/>
            <p:cNvSpPr/>
            <p:nvPr/>
          </p:nvSpPr>
          <p:spPr>
            <a:xfrm>
              <a:off x="9986963" y="5838825"/>
              <a:ext cx="28575" cy="22225"/>
            </a:xfrm>
            <a:custGeom>
              <a:avLst/>
              <a:gdLst/>
              <a:ahLst/>
              <a:cxnLst/>
              <a:rect l="l" t="t" r="r" b="b"/>
              <a:pathLst>
                <a:path w="18" h="14" extrusionOk="0">
                  <a:moveTo>
                    <a:pt x="18" y="0"/>
                  </a:moveTo>
                  <a:lnTo>
                    <a:pt x="16" y="5"/>
                  </a:lnTo>
                  <a:lnTo>
                    <a:pt x="7" y="10"/>
                  </a:lnTo>
                  <a:lnTo>
                    <a:pt x="4" y="14"/>
                  </a:lnTo>
                  <a:lnTo>
                    <a:pt x="0" y="10"/>
                  </a:lnTo>
                  <a:lnTo>
                    <a:pt x="18" y="0"/>
                  </a:lnTo>
                  <a:close/>
                </a:path>
              </a:pathLst>
            </a:custGeom>
            <a:solidFill>
              <a:srgbClr val="E8A7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96" name="Google Shape;496;p8"/>
            <p:cNvSpPr/>
            <p:nvPr/>
          </p:nvSpPr>
          <p:spPr>
            <a:xfrm>
              <a:off x="9990138" y="5864225"/>
              <a:ext cx="25400" cy="19050"/>
            </a:xfrm>
            <a:custGeom>
              <a:avLst/>
              <a:gdLst/>
              <a:ahLst/>
              <a:cxnLst/>
              <a:rect l="l" t="t" r="r" b="b"/>
              <a:pathLst>
                <a:path w="9" h="7" extrusionOk="0">
                  <a:moveTo>
                    <a:pt x="9" y="0"/>
                  </a:moveTo>
                  <a:cubicBezTo>
                    <a:pt x="4" y="6"/>
                    <a:pt x="4" y="6"/>
                    <a:pt x="4" y="6"/>
                  </a:cubicBezTo>
                  <a:cubicBezTo>
                    <a:pt x="1" y="7"/>
                    <a:pt x="0" y="6"/>
                    <a:pt x="2" y="4"/>
                  </a:cubicBezTo>
                  <a:lnTo>
                    <a:pt x="9" y="0"/>
                  </a:lnTo>
                  <a:close/>
                </a:path>
              </a:pathLst>
            </a:custGeom>
            <a:solidFill>
              <a:srgbClr val="E8A7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97" name="Google Shape;497;p8"/>
            <p:cNvSpPr/>
            <p:nvPr/>
          </p:nvSpPr>
          <p:spPr>
            <a:xfrm>
              <a:off x="9418638" y="7542213"/>
              <a:ext cx="111125" cy="100013"/>
            </a:xfrm>
            <a:custGeom>
              <a:avLst/>
              <a:gdLst/>
              <a:ahLst/>
              <a:cxnLst/>
              <a:rect l="l" t="t" r="r" b="b"/>
              <a:pathLst>
                <a:path w="70" h="63" extrusionOk="0">
                  <a:moveTo>
                    <a:pt x="5" y="2"/>
                  </a:moveTo>
                  <a:lnTo>
                    <a:pt x="0" y="63"/>
                  </a:lnTo>
                  <a:lnTo>
                    <a:pt x="70" y="60"/>
                  </a:lnTo>
                  <a:lnTo>
                    <a:pt x="70" y="0"/>
                  </a:lnTo>
                  <a:lnTo>
                    <a:pt x="5" y="2"/>
                  </a:lnTo>
                  <a:close/>
                </a:path>
              </a:pathLst>
            </a:custGeom>
            <a:solidFill>
              <a:srgbClr val="EEBC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98" name="Google Shape;498;p8"/>
            <p:cNvSpPr/>
            <p:nvPr/>
          </p:nvSpPr>
          <p:spPr>
            <a:xfrm>
              <a:off x="9120188" y="7361238"/>
              <a:ext cx="222250" cy="223838"/>
            </a:xfrm>
            <a:custGeom>
              <a:avLst/>
              <a:gdLst/>
              <a:ahLst/>
              <a:cxnLst/>
              <a:rect l="l" t="t" r="r" b="b"/>
              <a:pathLst>
                <a:path w="80" h="81" extrusionOk="0">
                  <a:moveTo>
                    <a:pt x="8" y="54"/>
                  </a:moveTo>
                  <a:cubicBezTo>
                    <a:pt x="16" y="37"/>
                    <a:pt x="29" y="25"/>
                    <a:pt x="43" y="13"/>
                  </a:cubicBezTo>
                  <a:cubicBezTo>
                    <a:pt x="59" y="2"/>
                    <a:pt x="70" y="0"/>
                    <a:pt x="78" y="5"/>
                  </a:cubicBezTo>
                  <a:cubicBezTo>
                    <a:pt x="80" y="12"/>
                    <a:pt x="77" y="27"/>
                    <a:pt x="70" y="48"/>
                  </a:cubicBezTo>
                  <a:cubicBezTo>
                    <a:pt x="60" y="64"/>
                    <a:pt x="48" y="75"/>
                    <a:pt x="30" y="79"/>
                  </a:cubicBezTo>
                  <a:cubicBezTo>
                    <a:pt x="8" y="81"/>
                    <a:pt x="0" y="73"/>
                    <a:pt x="8" y="54"/>
                  </a:cubicBezTo>
                  <a:close/>
                </a:path>
              </a:pathLst>
            </a:custGeom>
            <a:solidFill>
              <a:srgbClr val="0E0C5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499" name="Google Shape;499;p8"/>
            <p:cNvSpPr/>
            <p:nvPr/>
          </p:nvSpPr>
          <p:spPr>
            <a:xfrm>
              <a:off x="9164638" y="7437438"/>
              <a:ext cx="74613" cy="95250"/>
            </a:xfrm>
            <a:custGeom>
              <a:avLst/>
              <a:gdLst/>
              <a:ahLst/>
              <a:cxnLst/>
              <a:rect l="l" t="t" r="r" b="b"/>
              <a:pathLst>
                <a:path w="27" h="34" extrusionOk="0">
                  <a:moveTo>
                    <a:pt x="2" y="4"/>
                  </a:moveTo>
                  <a:cubicBezTo>
                    <a:pt x="0" y="27"/>
                    <a:pt x="0" y="27"/>
                    <a:pt x="0" y="27"/>
                  </a:cubicBezTo>
                  <a:cubicBezTo>
                    <a:pt x="8" y="34"/>
                    <a:pt x="17" y="34"/>
                    <a:pt x="27" y="25"/>
                  </a:cubicBezTo>
                  <a:cubicBezTo>
                    <a:pt x="27" y="0"/>
                    <a:pt x="27" y="0"/>
                    <a:pt x="27" y="0"/>
                  </a:cubicBezTo>
                  <a:lnTo>
                    <a:pt x="2" y="4"/>
                  </a:lnTo>
                  <a:close/>
                </a:path>
              </a:pathLst>
            </a:custGeom>
            <a:solidFill>
              <a:srgbClr val="EEBC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00" name="Google Shape;500;p8"/>
            <p:cNvSpPr/>
            <p:nvPr/>
          </p:nvSpPr>
          <p:spPr>
            <a:xfrm>
              <a:off x="9067800" y="6311900"/>
              <a:ext cx="549275" cy="1244600"/>
            </a:xfrm>
            <a:custGeom>
              <a:avLst/>
              <a:gdLst/>
              <a:ahLst/>
              <a:cxnLst/>
              <a:rect l="l" t="t" r="r" b="b"/>
              <a:pathLst>
                <a:path w="199" h="451" extrusionOk="0">
                  <a:moveTo>
                    <a:pt x="199" y="225"/>
                  </a:moveTo>
                  <a:cubicBezTo>
                    <a:pt x="198" y="227"/>
                    <a:pt x="198" y="228"/>
                    <a:pt x="198" y="230"/>
                  </a:cubicBezTo>
                  <a:cubicBezTo>
                    <a:pt x="198" y="230"/>
                    <a:pt x="198" y="230"/>
                    <a:pt x="198" y="230"/>
                  </a:cubicBezTo>
                  <a:cubicBezTo>
                    <a:pt x="190" y="311"/>
                    <a:pt x="180" y="382"/>
                    <a:pt x="169" y="451"/>
                  </a:cubicBezTo>
                  <a:cubicBezTo>
                    <a:pt x="122" y="451"/>
                    <a:pt x="122" y="451"/>
                    <a:pt x="122" y="451"/>
                  </a:cubicBezTo>
                  <a:cubicBezTo>
                    <a:pt x="122" y="363"/>
                    <a:pt x="124" y="281"/>
                    <a:pt x="132" y="217"/>
                  </a:cubicBezTo>
                  <a:cubicBezTo>
                    <a:pt x="117" y="161"/>
                    <a:pt x="110" y="119"/>
                    <a:pt x="106" y="69"/>
                  </a:cubicBezTo>
                  <a:cubicBezTo>
                    <a:pt x="101" y="66"/>
                    <a:pt x="96" y="64"/>
                    <a:pt x="92" y="64"/>
                  </a:cubicBezTo>
                  <a:cubicBezTo>
                    <a:pt x="92" y="64"/>
                    <a:pt x="92" y="64"/>
                    <a:pt x="92" y="64"/>
                  </a:cubicBezTo>
                  <a:cubicBezTo>
                    <a:pt x="90" y="65"/>
                    <a:pt x="87" y="66"/>
                    <a:pt x="85" y="67"/>
                  </a:cubicBezTo>
                  <a:cubicBezTo>
                    <a:pt x="85" y="68"/>
                    <a:pt x="84" y="68"/>
                    <a:pt x="84" y="69"/>
                  </a:cubicBezTo>
                  <a:cubicBezTo>
                    <a:pt x="87" y="199"/>
                    <a:pt x="87" y="199"/>
                    <a:pt x="87" y="199"/>
                  </a:cubicBezTo>
                  <a:cubicBezTo>
                    <a:pt x="70" y="415"/>
                    <a:pt x="70" y="415"/>
                    <a:pt x="70" y="415"/>
                  </a:cubicBezTo>
                  <a:cubicBezTo>
                    <a:pt x="31" y="415"/>
                    <a:pt x="31" y="415"/>
                    <a:pt x="31" y="415"/>
                  </a:cubicBezTo>
                  <a:cubicBezTo>
                    <a:pt x="26" y="339"/>
                    <a:pt x="24" y="265"/>
                    <a:pt x="31" y="201"/>
                  </a:cubicBezTo>
                  <a:cubicBezTo>
                    <a:pt x="23" y="114"/>
                    <a:pt x="13" y="45"/>
                    <a:pt x="0" y="0"/>
                  </a:cubicBezTo>
                  <a:cubicBezTo>
                    <a:pt x="178" y="16"/>
                    <a:pt x="178" y="16"/>
                    <a:pt x="178" y="16"/>
                  </a:cubicBezTo>
                  <a:cubicBezTo>
                    <a:pt x="191" y="92"/>
                    <a:pt x="198" y="171"/>
                    <a:pt x="199" y="225"/>
                  </a:cubicBezTo>
                  <a:close/>
                </a:path>
              </a:pathLst>
            </a:custGeom>
            <a:solidFill>
              <a:srgbClr val="1B14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01" name="Google Shape;501;p8"/>
            <p:cNvSpPr/>
            <p:nvPr/>
          </p:nvSpPr>
          <p:spPr>
            <a:xfrm>
              <a:off x="9399588" y="7581900"/>
              <a:ext cx="328613" cy="123825"/>
            </a:xfrm>
            <a:custGeom>
              <a:avLst/>
              <a:gdLst/>
              <a:ahLst/>
              <a:cxnLst/>
              <a:rect l="l" t="t" r="r" b="b"/>
              <a:pathLst>
                <a:path w="119" h="45" extrusionOk="0">
                  <a:moveTo>
                    <a:pt x="47" y="0"/>
                  </a:moveTo>
                  <a:cubicBezTo>
                    <a:pt x="64" y="10"/>
                    <a:pt x="89" y="19"/>
                    <a:pt x="113" y="26"/>
                  </a:cubicBezTo>
                  <a:cubicBezTo>
                    <a:pt x="119" y="32"/>
                    <a:pt x="116" y="35"/>
                    <a:pt x="113" y="37"/>
                  </a:cubicBezTo>
                  <a:cubicBezTo>
                    <a:pt x="114" y="39"/>
                    <a:pt x="66" y="45"/>
                    <a:pt x="63" y="43"/>
                  </a:cubicBezTo>
                  <a:cubicBezTo>
                    <a:pt x="60" y="40"/>
                    <a:pt x="31" y="43"/>
                    <a:pt x="32" y="45"/>
                  </a:cubicBezTo>
                  <a:cubicBezTo>
                    <a:pt x="22" y="45"/>
                    <a:pt x="12" y="45"/>
                    <a:pt x="6" y="41"/>
                  </a:cubicBezTo>
                  <a:cubicBezTo>
                    <a:pt x="0" y="35"/>
                    <a:pt x="0" y="26"/>
                    <a:pt x="3" y="15"/>
                  </a:cubicBezTo>
                  <a:cubicBezTo>
                    <a:pt x="14" y="21"/>
                    <a:pt x="28" y="22"/>
                    <a:pt x="44" y="18"/>
                  </a:cubicBezTo>
                  <a:cubicBezTo>
                    <a:pt x="49" y="15"/>
                    <a:pt x="47" y="8"/>
                    <a:pt x="47" y="0"/>
                  </a:cubicBezTo>
                  <a:close/>
                </a:path>
              </a:pathLst>
            </a:custGeom>
            <a:solidFill>
              <a:srgbClr val="0E0C5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02" name="Google Shape;502;p8"/>
            <p:cNvSpPr/>
            <p:nvPr/>
          </p:nvSpPr>
          <p:spPr>
            <a:xfrm>
              <a:off x="9228138" y="5140325"/>
              <a:ext cx="290513" cy="355600"/>
            </a:xfrm>
            <a:custGeom>
              <a:avLst/>
              <a:gdLst/>
              <a:ahLst/>
              <a:cxnLst/>
              <a:rect l="l" t="t" r="r" b="b"/>
              <a:pathLst>
                <a:path w="105" h="129" extrusionOk="0">
                  <a:moveTo>
                    <a:pt x="96" y="108"/>
                  </a:moveTo>
                  <a:cubicBezTo>
                    <a:pt x="95" y="108"/>
                    <a:pt x="95" y="108"/>
                    <a:pt x="95" y="108"/>
                  </a:cubicBezTo>
                  <a:cubicBezTo>
                    <a:pt x="95" y="110"/>
                    <a:pt x="94" y="112"/>
                    <a:pt x="93" y="114"/>
                  </a:cubicBezTo>
                  <a:cubicBezTo>
                    <a:pt x="82" y="128"/>
                    <a:pt x="57" y="129"/>
                    <a:pt x="37" y="122"/>
                  </a:cubicBezTo>
                  <a:cubicBezTo>
                    <a:pt x="37" y="122"/>
                    <a:pt x="37" y="122"/>
                    <a:pt x="37" y="122"/>
                  </a:cubicBezTo>
                  <a:cubicBezTo>
                    <a:pt x="25" y="118"/>
                    <a:pt x="15" y="112"/>
                    <a:pt x="12" y="105"/>
                  </a:cubicBezTo>
                  <a:cubicBezTo>
                    <a:pt x="0" y="81"/>
                    <a:pt x="2" y="63"/>
                    <a:pt x="12" y="32"/>
                  </a:cubicBezTo>
                  <a:cubicBezTo>
                    <a:pt x="22" y="15"/>
                    <a:pt x="43" y="8"/>
                    <a:pt x="63" y="7"/>
                  </a:cubicBezTo>
                  <a:cubicBezTo>
                    <a:pt x="86" y="0"/>
                    <a:pt x="101" y="11"/>
                    <a:pt x="103" y="53"/>
                  </a:cubicBezTo>
                  <a:cubicBezTo>
                    <a:pt x="105" y="76"/>
                    <a:pt x="102" y="95"/>
                    <a:pt x="96" y="108"/>
                  </a:cubicBezTo>
                  <a:close/>
                </a:path>
              </a:pathLst>
            </a:custGeom>
            <a:solidFill>
              <a:srgbClr val="EEBC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03" name="Google Shape;503;p8"/>
            <p:cNvSpPr/>
            <p:nvPr/>
          </p:nvSpPr>
          <p:spPr>
            <a:xfrm>
              <a:off x="9261475" y="5424488"/>
              <a:ext cx="138113" cy="138113"/>
            </a:xfrm>
            <a:custGeom>
              <a:avLst/>
              <a:gdLst/>
              <a:ahLst/>
              <a:cxnLst/>
              <a:rect l="l" t="t" r="r" b="b"/>
              <a:pathLst>
                <a:path w="50" h="50" extrusionOk="0">
                  <a:moveTo>
                    <a:pt x="0" y="32"/>
                  </a:moveTo>
                  <a:cubicBezTo>
                    <a:pt x="4" y="31"/>
                    <a:pt x="4" y="15"/>
                    <a:pt x="5" y="0"/>
                  </a:cubicBezTo>
                  <a:cubicBezTo>
                    <a:pt x="50" y="9"/>
                    <a:pt x="50" y="9"/>
                    <a:pt x="50" y="9"/>
                  </a:cubicBezTo>
                  <a:cubicBezTo>
                    <a:pt x="49" y="28"/>
                    <a:pt x="47" y="43"/>
                    <a:pt x="43" y="50"/>
                  </a:cubicBezTo>
                  <a:lnTo>
                    <a:pt x="0" y="32"/>
                  </a:lnTo>
                  <a:close/>
                </a:path>
              </a:pathLst>
            </a:custGeom>
            <a:solidFill>
              <a:srgbClr val="EEBC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04" name="Google Shape;504;p8"/>
            <p:cNvSpPr/>
            <p:nvPr/>
          </p:nvSpPr>
          <p:spPr>
            <a:xfrm>
              <a:off x="9142413" y="5043488"/>
              <a:ext cx="379413" cy="411163"/>
            </a:xfrm>
            <a:custGeom>
              <a:avLst/>
              <a:gdLst/>
              <a:ahLst/>
              <a:cxnLst/>
              <a:rect l="l" t="t" r="r" b="b"/>
              <a:pathLst>
                <a:path w="137" h="149" extrusionOk="0">
                  <a:moveTo>
                    <a:pt x="63" y="96"/>
                  </a:moveTo>
                  <a:cubicBezTo>
                    <a:pt x="68" y="126"/>
                    <a:pt x="68" y="126"/>
                    <a:pt x="68" y="126"/>
                  </a:cubicBezTo>
                  <a:cubicBezTo>
                    <a:pt x="68" y="127"/>
                    <a:pt x="68" y="127"/>
                    <a:pt x="67" y="127"/>
                  </a:cubicBezTo>
                  <a:cubicBezTo>
                    <a:pt x="62" y="144"/>
                    <a:pt x="48" y="149"/>
                    <a:pt x="28" y="144"/>
                  </a:cubicBezTo>
                  <a:cubicBezTo>
                    <a:pt x="28" y="144"/>
                    <a:pt x="28" y="143"/>
                    <a:pt x="28" y="143"/>
                  </a:cubicBezTo>
                  <a:cubicBezTo>
                    <a:pt x="14" y="132"/>
                    <a:pt x="5" y="115"/>
                    <a:pt x="3" y="91"/>
                  </a:cubicBezTo>
                  <a:cubicBezTo>
                    <a:pt x="3" y="91"/>
                    <a:pt x="3" y="91"/>
                    <a:pt x="3" y="91"/>
                  </a:cubicBezTo>
                  <a:cubicBezTo>
                    <a:pt x="0" y="69"/>
                    <a:pt x="1" y="48"/>
                    <a:pt x="15" y="28"/>
                  </a:cubicBezTo>
                  <a:cubicBezTo>
                    <a:pt x="15" y="27"/>
                    <a:pt x="15" y="27"/>
                    <a:pt x="15" y="27"/>
                  </a:cubicBezTo>
                  <a:cubicBezTo>
                    <a:pt x="37" y="11"/>
                    <a:pt x="60" y="2"/>
                    <a:pt x="85" y="0"/>
                  </a:cubicBezTo>
                  <a:cubicBezTo>
                    <a:pt x="85" y="0"/>
                    <a:pt x="85" y="0"/>
                    <a:pt x="85" y="0"/>
                  </a:cubicBezTo>
                  <a:cubicBezTo>
                    <a:pt x="109" y="0"/>
                    <a:pt x="127" y="8"/>
                    <a:pt x="134" y="32"/>
                  </a:cubicBezTo>
                  <a:cubicBezTo>
                    <a:pt x="134" y="33"/>
                    <a:pt x="134" y="33"/>
                    <a:pt x="134" y="33"/>
                  </a:cubicBezTo>
                  <a:cubicBezTo>
                    <a:pt x="137" y="52"/>
                    <a:pt x="132" y="65"/>
                    <a:pt x="114" y="69"/>
                  </a:cubicBezTo>
                  <a:cubicBezTo>
                    <a:pt x="114" y="69"/>
                    <a:pt x="113" y="69"/>
                    <a:pt x="113" y="69"/>
                  </a:cubicBezTo>
                  <a:cubicBezTo>
                    <a:pt x="95" y="91"/>
                    <a:pt x="95" y="91"/>
                    <a:pt x="95" y="91"/>
                  </a:cubicBezTo>
                  <a:cubicBezTo>
                    <a:pt x="94" y="92"/>
                    <a:pt x="94" y="92"/>
                    <a:pt x="94" y="93"/>
                  </a:cubicBezTo>
                  <a:cubicBezTo>
                    <a:pt x="96" y="111"/>
                    <a:pt x="96" y="111"/>
                    <a:pt x="96" y="111"/>
                  </a:cubicBezTo>
                  <a:cubicBezTo>
                    <a:pt x="96" y="113"/>
                    <a:pt x="93" y="114"/>
                    <a:pt x="92" y="112"/>
                  </a:cubicBezTo>
                  <a:cubicBezTo>
                    <a:pt x="81" y="92"/>
                    <a:pt x="81" y="92"/>
                    <a:pt x="81" y="92"/>
                  </a:cubicBezTo>
                  <a:cubicBezTo>
                    <a:pt x="81" y="91"/>
                    <a:pt x="80" y="91"/>
                    <a:pt x="79" y="91"/>
                  </a:cubicBezTo>
                  <a:cubicBezTo>
                    <a:pt x="64" y="94"/>
                    <a:pt x="64" y="94"/>
                    <a:pt x="64" y="94"/>
                  </a:cubicBezTo>
                  <a:cubicBezTo>
                    <a:pt x="63" y="94"/>
                    <a:pt x="63" y="95"/>
                    <a:pt x="63" y="96"/>
                  </a:cubicBezTo>
                  <a:close/>
                </a:path>
              </a:pathLst>
            </a:custGeom>
            <a:solidFill>
              <a:srgbClr val="0E0C5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05" name="Google Shape;505;p8"/>
            <p:cNvSpPr/>
            <p:nvPr/>
          </p:nvSpPr>
          <p:spPr>
            <a:xfrm>
              <a:off x="9002713" y="5484813"/>
              <a:ext cx="592138" cy="985838"/>
            </a:xfrm>
            <a:custGeom>
              <a:avLst/>
              <a:gdLst/>
              <a:ahLst/>
              <a:cxnLst/>
              <a:rect l="l" t="t" r="r" b="b"/>
              <a:pathLst>
                <a:path w="215" h="357" extrusionOk="0">
                  <a:moveTo>
                    <a:pt x="215" y="318"/>
                  </a:moveTo>
                  <a:cubicBezTo>
                    <a:pt x="162" y="357"/>
                    <a:pt x="52" y="331"/>
                    <a:pt x="10" y="290"/>
                  </a:cubicBezTo>
                  <a:cubicBezTo>
                    <a:pt x="27" y="225"/>
                    <a:pt x="28" y="162"/>
                    <a:pt x="8" y="75"/>
                  </a:cubicBezTo>
                  <a:cubicBezTo>
                    <a:pt x="0" y="42"/>
                    <a:pt x="5" y="19"/>
                    <a:pt x="26" y="7"/>
                  </a:cubicBezTo>
                  <a:cubicBezTo>
                    <a:pt x="93" y="0"/>
                    <a:pt x="142" y="15"/>
                    <a:pt x="180" y="42"/>
                  </a:cubicBezTo>
                  <a:cubicBezTo>
                    <a:pt x="191" y="82"/>
                    <a:pt x="196" y="123"/>
                    <a:pt x="200" y="166"/>
                  </a:cubicBezTo>
                  <a:cubicBezTo>
                    <a:pt x="203" y="200"/>
                    <a:pt x="205" y="236"/>
                    <a:pt x="209" y="274"/>
                  </a:cubicBezTo>
                  <a:cubicBezTo>
                    <a:pt x="209" y="274"/>
                    <a:pt x="209" y="274"/>
                    <a:pt x="209" y="274"/>
                  </a:cubicBezTo>
                  <a:cubicBezTo>
                    <a:pt x="211" y="289"/>
                    <a:pt x="213" y="303"/>
                    <a:pt x="215" y="318"/>
                  </a:cubicBezTo>
                  <a:close/>
                </a:path>
              </a:pathLst>
            </a:custGeom>
            <a:solidFill>
              <a:srgbClr val="E6E6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06" name="Google Shape;506;p8"/>
            <p:cNvSpPr/>
            <p:nvPr/>
          </p:nvSpPr>
          <p:spPr>
            <a:xfrm>
              <a:off x="9302750" y="5289550"/>
              <a:ext cx="82550" cy="112713"/>
            </a:xfrm>
            <a:custGeom>
              <a:avLst/>
              <a:gdLst/>
              <a:ahLst/>
              <a:cxnLst/>
              <a:rect l="l" t="t" r="r" b="b"/>
              <a:pathLst>
                <a:path w="30" h="41" extrusionOk="0">
                  <a:moveTo>
                    <a:pt x="28" y="14"/>
                  </a:moveTo>
                  <a:cubicBezTo>
                    <a:pt x="25" y="8"/>
                    <a:pt x="23" y="4"/>
                    <a:pt x="19" y="1"/>
                  </a:cubicBezTo>
                  <a:cubicBezTo>
                    <a:pt x="14" y="0"/>
                    <a:pt x="10" y="0"/>
                    <a:pt x="6" y="4"/>
                  </a:cubicBezTo>
                  <a:cubicBezTo>
                    <a:pt x="0" y="9"/>
                    <a:pt x="1" y="16"/>
                    <a:pt x="5" y="24"/>
                  </a:cubicBezTo>
                  <a:cubicBezTo>
                    <a:pt x="6" y="25"/>
                    <a:pt x="6" y="26"/>
                    <a:pt x="6" y="26"/>
                  </a:cubicBezTo>
                  <a:cubicBezTo>
                    <a:pt x="10" y="30"/>
                    <a:pt x="13" y="34"/>
                    <a:pt x="16" y="37"/>
                  </a:cubicBezTo>
                  <a:cubicBezTo>
                    <a:pt x="19" y="41"/>
                    <a:pt x="25" y="39"/>
                    <a:pt x="26" y="35"/>
                  </a:cubicBezTo>
                  <a:cubicBezTo>
                    <a:pt x="28" y="30"/>
                    <a:pt x="28" y="30"/>
                    <a:pt x="28" y="30"/>
                  </a:cubicBezTo>
                  <a:cubicBezTo>
                    <a:pt x="29" y="24"/>
                    <a:pt x="30" y="19"/>
                    <a:pt x="28" y="14"/>
                  </a:cubicBezTo>
                  <a:close/>
                </a:path>
              </a:pathLst>
            </a:custGeom>
            <a:solidFill>
              <a:srgbClr val="E8A7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07" name="Google Shape;507;p8"/>
            <p:cNvSpPr/>
            <p:nvPr/>
          </p:nvSpPr>
          <p:spPr>
            <a:xfrm>
              <a:off x="9896475" y="5778500"/>
              <a:ext cx="120650" cy="131763"/>
            </a:xfrm>
            <a:custGeom>
              <a:avLst/>
              <a:gdLst/>
              <a:ahLst/>
              <a:cxnLst/>
              <a:rect l="l" t="t" r="r" b="b"/>
              <a:pathLst>
                <a:path w="44" h="48" extrusionOk="0">
                  <a:moveTo>
                    <a:pt x="0" y="31"/>
                  </a:moveTo>
                  <a:cubicBezTo>
                    <a:pt x="10" y="18"/>
                    <a:pt x="21" y="7"/>
                    <a:pt x="33" y="0"/>
                  </a:cubicBezTo>
                  <a:cubicBezTo>
                    <a:pt x="36" y="0"/>
                    <a:pt x="37" y="1"/>
                    <a:pt x="38" y="3"/>
                  </a:cubicBezTo>
                  <a:cubicBezTo>
                    <a:pt x="36" y="8"/>
                    <a:pt x="31" y="13"/>
                    <a:pt x="25" y="19"/>
                  </a:cubicBezTo>
                  <a:cubicBezTo>
                    <a:pt x="35" y="12"/>
                    <a:pt x="35" y="12"/>
                    <a:pt x="35" y="12"/>
                  </a:cubicBezTo>
                  <a:cubicBezTo>
                    <a:pt x="37" y="11"/>
                    <a:pt x="39" y="13"/>
                    <a:pt x="39" y="14"/>
                  </a:cubicBezTo>
                  <a:cubicBezTo>
                    <a:pt x="39" y="16"/>
                    <a:pt x="33" y="20"/>
                    <a:pt x="31" y="22"/>
                  </a:cubicBezTo>
                  <a:cubicBezTo>
                    <a:pt x="38" y="18"/>
                    <a:pt x="38" y="18"/>
                    <a:pt x="38" y="18"/>
                  </a:cubicBezTo>
                  <a:cubicBezTo>
                    <a:pt x="42" y="18"/>
                    <a:pt x="43" y="19"/>
                    <a:pt x="43" y="21"/>
                  </a:cubicBezTo>
                  <a:cubicBezTo>
                    <a:pt x="35" y="29"/>
                    <a:pt x="35" y="29"/>
                    <a:pt x="35" y="29"/>
                  </a:cubicBezTo>
                  <a:cubicBezTo>
                    <a:pt x="42" y="25"/>
                    <a:pt x="42" y="25"/>
                    <a:pt x="42" y="25"/>
                  </a:cubicBezTo>
                  <a:cubicBezTo>
                    <a:pt x="44" y="26"/>
                    <a:pt x="44" y="28"/>
                    <a:pt x="43" y="31"/>
                  </a:cubicBezTo>
                  <a:cubicBezTo>
                    <a:pt x="38" y="34"/>
                    <a:pt x="33" y="38"/>
                    <a:pt x="29" y="44"/>
                  </a:cubicBezTo>
                  <a:cubicBezTo>
                    <a:pt x="19" y="48"/>
                    <a:pt x="19" y="48"/>
                    <a:pt x="19" y="48"/>
                  </a:cubicBezTo>
                </a:path>
              </a:pathLst>
            </a:custGeom>
            <a:solidFill>
              <a:srgbClr val="EEBC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08" name="Google Shape;508;p8"/>
            <p:cNvSpPr/>
            <p:nvPr/>
          </p:nvSpPr>
          <p:spPr>
            <a:xfrm>
              <a:off x="9747250" y="5842000"/>
              <a:ext cx="223838" cy="258763"/>
            </a:xfrm>
            <a:custGeom>
              <a:avLst/>
              <a:gdLst/>
              <a:ahLst/>
              <a:cxnLst/>
              <a:rect l="l" t="t" r="r" b="b"/>
              <a:pathLst>
                <a:path w="81" h="94" extrusionOk="0">
                  <a:moveTo>
                    <a:pt x="0" y="94"/>
                  </a:moveTo>
                  <a:cubicBezTo>
                    <a:pt x="42" y="83"/>
                    <a:pt x="73" y="64"/>
                    <a:pt x="79" y="30"/>
                  </a:cubicBezTo>
                  <a:cubicBezTo>
                    <a:pt x="81" y="9"/>
                    <a:pt x="72" y="0"/>
                    <a:pt x="51" y="5"/>
                  </a:cubicBezTo>
                  <a:cubicBezTo>
                    <a:pt x="40" y="20"/>
                    <a:pt x="27" y="32"/>
                    <a:pt x="12" y="43"/>
                  </a:cubicBezTo>
                  <a:lnTo>
                    <a:pt x="0" y="94"/>
                  </a:lnTo>
                  <a:close/>
                </a:path>
              </a:pathLst>
            </a:custGeom>
            <a:solidFill>
              <a:srgbClr val="E6E6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09" name="Google Shape;509;p8"/>
            <p:cNvSpPr/>
            <p:nvPr/>
          </p:nvSpPr>
          <p:spPr>
            <a:xfrm>
              <a:off x="9499600" y="5789613"/>
              <a:ext cx="79375" cy="452438"/>
            </a:xfrm>
            <a:custGeom>
              <a:avLst/>
              <a:gdLst/>
              <a:ahLst/>
              <a:cxnLst/>
              <a:rect l="l" t="t" r="r" b="b"/>
              <a:pathLst>
                <a:path w="29" h="164" extrusionOk="0">
                  <a:moveTo>
                    <a:pt x="29" y="164"/>
                  </a:moveTo>
                  <a:cubicBezTo>
                    <a:pt x="13" y="118"/>
                    <a:pt x="2" y="66"/>
                    <a:pt x="0" y="0"/>
                  </a:cubicBezTo>
                  <a:cubicBezTo>
                    <a:pt x="18" y="33"/>
                    <a:pt x="18" y="33"/>
                    <a:pt x="18" y="33"/>
                  </a:cubicBezTo>
                  <a:cubicBezTo>
                    <a:pt x="21" y="67"/>
                    <a:pt x="25" y="126"/>
                    <a:pt x="29" y="164"/>
                  </a:cubicBezTo>
                  <a:close/>
                </a:path>
              </a:pathLst>
            </a:custGeom>
            <a:solidFill>
              <a:srgbClr val="C9C9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10" name="Google Shape;510;p8"/>
            <p:cNvSpPr/>
            <p:nvPr/>
          </p:nvSpPr>
          <p:spPr>
            <a:xfrm>
              <a:off x="9499600" y="5600700"/>
              <a:ext cx="280988" cy="500063"/>
            </a:xfrm>
            <a:custGeom>
              <a:avLst/>
              <a:gdLst/>
              <a:ahLst/>
              <a:cxnLst/>
              <a:rect l="l" t="t" r="r" b="b"/>
              <a:pathLst>
                <a:path w="102" h="181" extrusionOk="0">
                  <a:moveTo>
                    <a:pt x="0" y="0"/>
                  </a:moveTo>
                  <a:cubicBezTo>
                    <a:pt x="24" y="21"/>
                    <a:pt x="42" y="75"/>
                    <a:pt x="102" y="130"/>
                  </a:cubicBezTo>
                  <a:cubicBezTo>
                    <a:pt x="90" y="181"/>
                    <a:pt x="90" y="181"/>
                    <a:pt x="90" y="181"/>
                  </a:cubicBezTo>
                  <a:cubicBezTo>
                    <a:pt x="49" y="141"/>
                    <a:pt x="8" y="102"/>
                    <a:pt x="0" y="68"/>
                  </a:cubicBezTo>
                  <a:lnTo>
                    <a:pt x="0" y="0"/>
                  </a:lnTo>
                  <a:close/>
                </a:path>
              </a:pathLst>
            </a:custGeom>
            <a:solidFill>
              <a:srgbClr val="E6E6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11" name="Google Shape;511;p8"/>
            <p:cNvSpPr/>
            <p:nvPr/>
          </p:nvSpPr>
          <p:spPr>
            <a:xfrm>
              <a:off x="9115425" y="5830888"/>
              <a:ext cx="220663" cy="396875"/>
            </a:xfrm>
            <a:custGeom>
              <a:avLst/>
              <a:gdLst/>
              <a:ahLst/>
              <a:cxnLst/>
              <a:rect l="l" t="t" r="r" b="b"/>
              <a:pathLst>
                <a:path w="80" h="144" extrusionOk="0">
                  <a:moveTo>
                    <a:pt x="2" y="0"/>
                  </a:moveTo>
                  <a:cubicBezTo>
                    <a:pt x="2" y="0"/>
                    <a:pt x="2" y="2"/>
                    <a:pt x="2" y="7"/>
                  </a:cubicBezTo>
                  <a:cubicBezTo>
                    <a:pt x="1" y="12"/>
                    <a:pt x="1" y="19"/>
                    <a:pt x="2" y="28"/>
                  </a:cubicBezTo>
                  <a:cubicBezTo>
                    <a:pt x="2" y="32"/>
                    <a:pt x="2" y="37"/>
                    <a:pt x="3" y="41"/>
                  </a:cubicBezTo>
                  <a:cubicBezTo>
                    <a:pt x="3" y="46"/>
                    <a:pt x="4" y="51"/>
                    <a:pt x="5" y="56"/>
                  </a:cubicBezTo>
                  <a:cubicBezTo>
                    <a:pt x="6" y="62"/>
                    <a:pt x="7" y="67"/>
                    <a:pt x="9" y="72"/>
                  </a:cubicBezTo>
                  <a:cubicBezTo>
                    <a:pt x="10" y="77"/>
                    <a:pt x="12" y="83"/>
                    <a:pt x="15" y="88"/>
                  </a:cubicBezTo>
                  <a:cubicBezTo>
                    <a:pt x="16" y="90"/>
                    <a:pt x="17" y="93"/>
                    <a:pt x="18" y="95"/>
                  </a:cubicBezTo>
                  <a:cubicBezTo>
                    <a:pt x="20" y="99"/>
                    <a:pt x="20" y="99"/>
                    <a:pt x="20" y="99"/>
                  </a:cubicBezTo>
                  <a:cubicBezTo>
                    <a:pt x="23" y="102"/>
                    <a:pt x="23" y="102"/>
                    <a:pt x="23" y="102"/>
                  </a:cubicBezTo>
                  <a:cubicBezTo>
                    <a:pt x="25" y="107"/>
                    <a:pt x="29" y="111"/>
                    <a:pt x="32" y="115"/>
                  </a:cubicBezTo>
                  <a:cubicBezTo>
                    <a:pt x="34" y="117"/>
                    <a:pt x="36" y="119"/>
                    <a:pt x="38" y="121"/>
                  </a:cubicBezTo>
                  <a:cubicBezTo>
                    <a:pt x="40" y="122"/>
                    <a:pt x="42" y="124"/>
                    <a:pt x="43" y="125"/>
                  </a:cubicBezTo>
                  <a:cubicBezTo>
                    <a:pt x="45" y="127"/>
                    <a:pt x="47" y="128"/>
                    <a:pt x="49" y="130"/>
                  </a:cubicBezTo>
                  <a:cubicBezTo>
                    <a:pt x="51" y="131"/>
                    <a:pt x="53" y="132"/>
                    <a:pt x="55" y="133"/>
                  </a:cubicBezTo>
                  <a:cubicBezTo>
                    <a:pt x="56" y="134"/>
                    <a:pt x="58" y="135"/>
                    <a:pt x="60" y="136"/>
                  </a:cubicBezTo>
                  <a:cubicBezTo>
                    <a:pt x="62" y="137"/>
                    <a:pt x="63" y="138"/>
                    <a:pt x="65" y="138"/>
                  </a:cubicBezTo>
                  <a:cubicBezTo>
                    <a:pt x="68" y="140"/>
                    <a:pt x="71" y="141"/>
                    <a:pt x="73" y="142"/>
                  </a:cubicBezTo>
                  <a:cubicBezTo>
                    <a:pt x="78" y="143"/>
                    <a:pt x="80" y="144"/>
                    <a:pt x="80" y="144"/>
                  </a:cubicBezTo>
                  <a:cubicBezTo>
                    <a:pt x="80" y="144"/>
                    <a:pt x="78" y="144"/>
                    <a:pt x="73" y="142"/>
                  </a:cubicBezTo>
                  <a:cubicBezTo>
                    <a:pt x="70" y="142"/>
                    <a:pt x="68" y="141"/>
                    <a:pt x="64" y="139"/>
                  </a:cubicBezTo>
                  <a:cubicBezTo>
                    <a:pt x="63" y="139"/>
                    <a:pt x="61" y="138"/>
                    <a:pt x="59" y="137"/>
                  </a:cubicBezTo>
                  <a:cubicBezTo>
                    <a:pt x="57" y="137"/>
                    <a:pt x="55" y="136"/>
                    <a:pt x="54" y="135"/>
                  </a:cubicBezTo>
                  <a:cubicBezTo>
                    <a:pt x="52" y="134"/>
                    <a:pt x="50" y="133"/>
                    <a:pt x="48" y="131"/>
                  </a:cubicBezTo>
                  <a:cubicBezTo>
                    <a:pt x="46" y="130"/>
                    <a:pt x="44" y="129"/>
                    <a:pt x="42" y="127"/>
                  </a:cubicBezTo>
                  <a:cubicBezTo>
                    <a:pt x="40" y="126"/>
                    <a:pt x="38" y="124"/>
                    <a:pt x="36" y="123"/>
                  </a:cubicBezTo>
                  <a:cubicBezTo>
                    <a:pt x="34" y="121"/>
                    <a:pt x="32" y="119"/>
                    <a:pt x="30" y="117"/>
                  </a:cubicBezTo>
                  <a:cubicBezTo>
                    <a:pt x="27" y="113"/>
                    <a:pt x="23" y="109"/>
                    <a:pt x="20" y="104"/>
                  </a:cubicBezTo>
                  <a:cubicBezTo>
                    <a:pt x="18" y="100"/>
                    <a:pt x="18" y="100"/>
                    <a:pt x="18" y="100"/>
                  </a:cubicBezTo>
                  <a:cubicBezTo>
                    <a:pt x="15" y="97"/>
                    <a:pt x="15" y="97"/>
                    <a:pt x="15" y="97"/>
                  </a:cubicBezTo>
                  <a:cubicBezTo>
                    <a:pt x="14" y="94"/>
                    <a:pt x="13" y="92"/>
                    <a:pt x="12" y="89"/>
                  </a:cubicBezTo>
                  <a:cubicBezTo>
                    <a:pt x="9" y="84"/>
                    <a:pt x="7" y="78"/>
                    <a:pt x="6" y="73"/>
                  </a:cubicBezTo>
                  <a:cubicBezTo>
                    <a:pt x="4" y="68"/>
                    <a:pt x="3" y="62"/>
                    <a:pt x="2" y="57"/>
                  </a:cubicBezTo>
                  <a:cubicBezTo>
                    <a:pt x="0" y="46"/>
                    <a:pt x="0" y="36"/>
                    <a:pt x="0" y="28"/>
                  </a:cubicBezTo>
                  <a:cubicBezTo>
                    <a:pt x="0" y="19"/>
                    <a:pt x="0" y="12"/>
                    <a:pt x="1" y="7"/>
                  </a:cubicBezTo>
                  <a:cubicBezTo>
                    <a:pt x="2" y="2"/>
                    <a:pt x="2" y="0"/>
                    <a:pt x="2" y="0"/>
                  </a:cubicBezTo>
                  <a:close/>
                </a:path>
              </a:pathLst>
            </a:custGeom>
            <a:solidFill>
              <a:srgbClr val="C9C9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12" name="Google Shape;512;p8"/>
            <p:cNvSpPr/>
            <p:nvPr/>
          </p:nvSpPr>
          <p:spPr>
            <a:xfrm>
              <a:off x="9331325" y="5438775"/>
              <a:ext cx="158750" cy="57150"/>
            </a:xfrm>
            <a:custGeom>
              <a:avLst/>
              <a:gdLst/>
              <a:ahLst/>
              <a:cxnLst/>
              <a:rect l="l" t="t" r="r" b="b"/>
              <a:pathLst>
                <a:path w="58" h="21" extrusionOk="0">
                  <a:moveTo>
                    <a:pt x="58" y="0"/>
                  </a:moveTo>
                  <a:cubicBezTo>
                    <a:pt x="58" y="2"/>
                    <a:pt x="57" y="4"/>
                    <a:pt x="56" y="6"/>
                  </a:cubicBezTo>
                  <a:cubicBezTo>
                    <a:pt x="45" y="20"/>
                    <a:pt x="20" y="21"/>
                    <a:pt x="0" y="14"/>
                  </a:cubicBezTo>
                  <a:cubicBezTo>
                    <a:pt x="41" y="15"/>
                    <a:pt x="58" y="1"/>
                    <a:pt x="58" y="0"/>
                  </a:cubicBezTo>
                  <a:close/>
                </a:path>
              </a:pathLst>
            </a:custGeom>
            <a:solidFill>
              <a:srgbClr val="E8A7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13" name="Google Shape;513;p8"/>
            <p:cNvSpPr/>
            <p:nvPr/>
          </p:nvSpPr>
          <p:spPr>
            <a:xfrm>
              <a:off x="9242425" y="6488113"/>
              <a:ext cx="79375" cy="373063"/>
            </a:xfrm>
            <a:custGeom>
              <a:avLst/>
              <a:gdLst/>
              <a:ahLst/>
              <a:cxnLst/>
              <a:rect l="l" t="t" r="r" b="b"/>
              <a:pathLst>
                <a:path w="29" h="135" extrusionOk="0">
                  <a:moveTo>
                    <a:pt x="21" y="5"/>
                  </a:moveTo>
                  <a:cubicBezTo>
                    <a:pt x="24" y="135"/>
                    <a:pt x="24" y="135"/>
                    <a:pt x="24" y="135"/>
                  </a:cubicBezTo>
                  <a:cubicBezTo>
                    <a:pt x="0" y="0"/>
                    <a:pt x="0" y="0"/>
                    <a:pt x="0" y="0"/>
                  </a:cubicBezTo>
                  <a:cubicBezTo>
                    <a:pt x="29" y="0"/>
                    <a:pt x="29" y="0"/>
                    <a:pt x="29" y="0"/>
                  </a:cubicBezTo>
                  <a:cubicBezTo>
                    <a:pt x="27" y="1"/>
                    <a:pt x="24" y="2"/>
                    <a:pt x="22" y="3"/>
                  </a:cubicBezTo>
                  <a:cubicBezTo>
                    <a:pt x="22" y="4"/>
                    <a:pt x="21" y="4"/>
                    <a:pt x="21" y="5"/>
                  </a:cubicBezTo>
                  <a:close/>
                </a:path>
              </a:pathLst>
            </a:custGeom>
            <a:solidFill>
              <a:srgbClr val="0E0C5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sp>
          <p:nvSpPr>
            <p:cNvPr id="514" name="Google Shape;514;p8"/>
            <p:cNvSpPr/>
            <p:nvPr/>
          </p:nvSpPr>
          <p:spPr>
            <a:xfrm>
              <a:off x="9518650" y="6946900"/>
              <a:ext cx="96838" cy="609600"/>
            </a:xfrm>
            <a:custGeom>
              <a:avLst/>
              <a:gdLst/>
              <a:ahLst/>
              <a:cxnLst/>
              <a:rect l="l" t="t" r="r" b="b"/>
              <a:pathLst>
                <a:path w="35" h="221" extrusionOk="0">
                  <a:moveTo>
                    <a:pt x="35" y="0"/>
                  </a:moveTo>
                  <a:cubicBezTo>
                    <a:pt x="27" y="81"/>
                    <a:pt x="17" y="152"/>
                    <a:pt x="6" y="221"/>
                  </a:cubicBezTo>
                  <a:cubicBezTo>
                    <a:pt x="0" y="221"/>
                    <a:pt x="0" y="221"/>
                    <a:pt x="0" y="221"/>
                  </a:cubicBezTo>
                  <a:cubicBezTo>
                    <a:pt x="1" y="133"/>
                    <a:pt x="12" y="58"/>
                    <a:pt x="35" y="0"/>
                  </a:cubicBezTo>
                  <a:close/>
                </a:path>
              </a:pathLst>
            </a:custGeom>
            <a:solidFill>
              <a:srgbClr val="0E0C5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tillium Web"/>
                <a:buNone/>
              </a:pPr>
              <a:endParaRPr sz="1800" b="0" i="0" u="none" strike="noStrike" cap="none">
                <a:solidFill>
                  <a:srgbClr val="172144"/>
                </a:solidFill>
                <a:latin typeface="Open Sans"/>
                <a:ea typeface="Open Sans"/>
                <a:cs typeface="Open Sans"/>
                <a:sym typeface="Open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24"/>
          <p:cNvSpPr txBox="1">
            <a:spLocks noGrp="1"/>
          </p:cNvSpPr>
          <p:nvPr>
            <p:ph type="body" idx="1"/>
          </p:nvPr>
        </p:nvSpPr>
        <p:spPr>
          <a:xfrm>
            <a:off x="723900" y="751050"/>
            <a:ext cx="6294000" cy="461700"/>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a:solidFill>
                  <a:srgbClr val="1880BD"/>
                </a:solidFill>
              </a:rPr>
              <a:t>Your data, your platform!</a:t>
            </a:r>
            <a:endParaRPr/>
          </a:p>
        </p:txBody>
      </p:sp>
      <p:grpSp>
        <p:nvGrpSpPr>
          <p:cNvPr id="595" name="Google Shape;595;p24"/>
          <p:cNvGrpSpPr/>
          <p:nvPr/>
        </p:nvGrpSpPr>
        <p:grpSpPr>
          <a:xfrm>
            <a:off x="4233007" y="2690743"/>
            <a:ext cx="1642211" cy="3026070"/>
            <a:chOff x="5048075" y="1695439"/>
            <a:chExt cx="2113800" cy="4523949"/>
          </a:xfrm>
        </p:grpSpPr>
        <p:pic>
          <p:nvPicPr>
            <p:cNvPr id="596" name="Google Shape;596;p24"/>
            <p:cNvPicPr preferRelativeResize="0"/>
            <p:nvPr/>
          </p:nvPicPr>
          <p:blipFill rotWithShape="1">
            <a:blip r:embed="rId3">
              <a:alphaModFix/>
            </a:blip>
            <a:srcRect/>
            <a:stretch/>
          </p:blipFill>
          <p:spPr>
            <a:xfrm>
              <a:off x="5488517" y="1695439"/>
              <a:ext cx="1232916" cy="1252334"/>
            </a:xfrm>
            <a:prstGeom prst="rect">
              <a:avLst/>
            </a:prstGeom>
            <a:noFill/>
            <a:ln>
              <a:noFill/>
            </a:ln>
          </p:spPr>
        </p:pic>
        <p:sp>
          <p:nvSpPr>
            <p:cNvPr id="597" name="Google Shape;597;p24"/>
            <p:cNvSpPr txBox="1"/>
            <p:nvPr/>
          </p:nvSpPr>
          <p:spPr>
            <a:xfrm>
              <a:off x="5048075" y="3050788"/>
              <a:ext cx="2113800" cy="80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tillium Web"/>
                  <a:ea typeface="Titillium Web"/>
                  <a:cs typeface="Titillium Web"/>
                  <a:sym typeface="Titillium Web"/>
                </a:rPr>
                <a:t>Stackable Data Platform</a:t>
              </a:r>
              <a:endParaRPr sz="1400" b="0" i="0" u="none" strike="noStrike" cap="none">
                <a:solidFill>
                  <a:srgbClr val="000000"/>
                </a:solidFill>
                <a:latin typeface="Titillium Web"/>
                <a:ea typeface="Titillium Web"/>
                <a:cs typeface="Titillium Web"/>
                <a:sym typeface="Titillium Web"/>
              </a:endParaRPr>
            </a:p>
          </p:txBody>
        </p:sp>
        <p:pic>
          <p:nvPicPr>
            <p:cNvPr id="598" name="Google Shape;598;p24"/>
            <p:cNvPicPr preferRelativeResize="0"/>
            <p:nvPr/>
          </p:nvPicPr>
          <p:blipFill rotWithShape="1">
            <a:blip r:embed="rId4">
              <a:alphaModFix/>
            </a:blip>
            <a:srcRect/>
            <a:stretch/>
          </p:blipFill>
          <p:spPr>
            <a:xfrm>
              <a:off x="5110662" y="3635500"/>
              <a:ext cx="1988625" cy="1988625"/>
            </a:xfrm>
            <a:prstGeom prst="rect">
              <a:avLst/>
            </a:prstGeom>
            <a:noFill/>
            <a:ln>
              <a:noFill/>
            </a:ln>
          </p:spPr>
        </p:pic>
        <p:sp>
          <p:nvSpPr>
            <p:cNvPr id="599" name="Google Shape;599;p24"/>
            <p:cNvSpPr txBox="1"/>
            <p:nvPr/>
          </p:nvSpPr>
          <p:spPr>
            <a:xfrm>
              <a:off x="5048075" y="5412988"/>
              <a:ext cx="2113800" cy="80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tillium Web"/>
                  <a:ea typeface="Titillium Web"/>
                  <a:cs typeface="Titillium Web"/>
                  <a:sym typeface="Titillium Web"/>
                </a:rPr>
                <a:t>Cloud oder</a:t>
              </a:r>
              <a:endParaRPr sz="1400" b="0" i="0" u="none" strike="noStrike" cap="none">
                <a:solidFill>
                  <a:srgbClr val="000000"/>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tillium Web"/>
                  <a:ea typeface="Titillium Web"/>
                  <a:cs typeface="Titillium Web"/>
                  <a:sym typeface="Titillium Web"/>
                </a:rPr>
                <a:t>Rechenzentrum</a:t>
              </a:r>
              <a:endParaRPr sz="1400" b="0" i="0" u="none" strike="noStrike" cap="none">
                <a:solidFill>
                  <a:srgbClr val="000000"/>
                </a:solidFill>
                <a:latin typeface="Titillium Web"/>
                <a:ea typeface="Titillium Web"/>
                <a:cs typeface="Titillium Web"/>
                <a:sym typeface="Titillium Web"/>
              </a:endParaRPr>
            </a:p>
          </p:txBody>
        </p:sp>
      </p:grpSp>
      <p:grpSp>
        <p:nvGrpSpPr>
          <p:cNvPr id="600" name="Google Shape;600;p24"/>
          <p:cNvGrpSpPr/>
          <p:nvPr/>
        </p:nvGrpSpPr>
        <p:grpSpPr>
          <a:xfrm>
            <a:off x="6809854" y="2363718"/>
            <a:ext cx="2706318" cy="3680119"/>
            <a:chOff x="8410054" y="2377034"/>
            <a:chExt cx="2706318" cy="3680119"/>
          </a:xfrm>
        </p:grpSpPr>
        <p:grpSp>
          <p:nvGrpSpPr>
            <p:cNvPr id="601" name="Google Shape;601;p24"/>
            <p:cNvGrpSpPr/>
            <p:nvPr/>
          </p:nvGrpSpPr>
          <p:grpSpPr>
            <a:xfrm>
              <a:off x="8410054" y="2377034"/>
              <a:ext cx="2006509" cy="660412"/>
              <a:chOff x="8370174" y="3373500"/>
              <a:chExt cx="2324501" cy="864979"/>
            </a:xfrm>
          </p:grpSpPr>
          <p:pic>
            <p:nvPicPr>
              <p:cNvPr id="602" name="Google Shape;602;p24"/>
              <p:cNvPicPr preferRelativeResize="0"/>
              <p:nvPr/>
            </p:nvPicPr>
            <p:blipFill rotWithShape="1">
              <a:blip r:embed="rId5">
                <a:alphaModFix/>
              </a:blip>
              <a:srcRect/>
              <a:stretch/>
            </p:blipFill>
            <p:spPr>
              <a:xfrm>
                <a:off x="8370174" y="3373500"/>
                <a:ext cx="822960" cy="822960"/>
              </a:xfrm>
              <a:prstGeom prst="rect">
                <a:avLst/>
              </a:prstGeom>
              <a:noFill/>
              <a:ln>
                <a:noFill/>
              </a:ln>
            </p:spPr>
          </p:pic>
          <p:sp>
            <p:nvSpPr>
              <p:cNvPr id="603" name="Google Shape;603;p24"/>
              <p:cNvSpPr txBox="1"/>
              <p:nvPr/>
            </p:nvSpPr>
            <p:spPr>
              <a:xfrm>
                <a:off x="9270575" y="3512779"/>
                <a:ext cx="1424100" cy="72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Reporting / </a:t>
                </a:r>
                <a:endParaRPr sz="1200" b="0" i="0" u="none" strike="noStrike" cap="none">
                  <a:solidFill>
                    <a:srgbClr val="000000"/>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BI</a:t>
                </a:r>
                <a:endParaRPr sz="1200" b="0" i="0" u="none" strike="noStrike" cap="none">
                  <a:solidFill>
                    <a:srgbClr val="000000"/>
                  </a:solidFill>
                  <a:latin typeface="Titillium Web"/>
                  <a:ea typeface="Titillium Web"/>
                  <a:cs typeface="Titillium Web"/>
                  <a:sym typeface="Titillium Web"/>
                </a:endParaRPr>
              </a:p>
            </p:txBody>
          </p:sp>
        </p:grpSp>
        <p:grpSp>
          <p:nvGrpSpPr>
            <p:cNvPr id="604" name="Google Shape;604;p24"/>
            <p:cNvGrpSpPr/>
            <p:nvPr/>
          </p:nvGrpSpPr>
          <p:grpSpPr>
            <a:xfrm>
              <a:off x="8759435" y="4684610"/>
              <a:ext cx="1268623" cy="628330"/>
              <a:chOff x="8774925" y="4414750"/>
              <a:chExt cx="1469675" cy="822960"/>
            </a:xfrm>
          </p:grpSpPr>
          <p:pic>
            <p:nvPicPr>
              <p:cNvPr id="605" name="Google Shape;605;p24"/>
              <p:cNvPicPr preferRelativeResize="0"/>
              <p:nvPr/>
            </p:nvPicPr>
            <p:blipFill rotWithShape="1">
              <a:blip r:embed="rId6">
                <a:alphaModFix/>
              </a:blip>
              <a:srcRect/>
              <a:stretch/>
            </p:blipFill>
            <p:spPr>
              <a:xfrm>
                <a:off x="8774925" y="4414750"/>
                <a:ext cx="822960" cy="822960"/>
              </a:xfrm>
              <a:prstGeom prst="rect">
                <a:avLst/>
              </a:prstGeom>
              <a:noFill/>
              <a:ln>
                <a:noFill/>
              </a:ln>
            </p:spPr>
          </p:pic>
          <p:sp>
            <p:nvSpPr>
              <p:cNvPr id="606" name="Google Shape;606;p24"/>
              <p:cNvSpPr txBox="1"/>
              <p:nvPr/>
            </p:nvSpPr>
            <p:spPr>
              <a:xfrm>
                <a:off x="9680900" y="4626125"/>
                <a:ext cx="563700" cy="483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APIs</a:t>
                </a:r>
                <a:endParaRPr sz="1200" b="0" i="0" u="none" strike="noStrike" cap="none">
                  <a:solidFill>
                    <a:srgbClr val="000000"/>
                  </a:solidFill>
                  <a:latin typeface="Titillium Web"/>
                  <a:ea typeface="Titillium Web"/>
                  <a:cs typeface="Titillium Web"/>
                  <a:sym typeface="Titillium Web"/>
                </a:endParaRPr>
              </a:p>
            </p:txBody>
          </p:sp>
        </p:grpSp>
        <p:grpSp>
          <p:nvGrpSpPr>
            <p:cNvPr id="607" name="Google Shape;607;p24"/>
            <p:cNvGrpSpPr/>
            <p:nvPr/>
          </p:nvGrpSpPr>
          <p:grpSpPr>
            <a:xfrm>
              <a:off x="8481139" y="5393003"/>
              <a:ext cx="1939653" cy="664150"/>
              <a:chOff x="9214550" y="2370900"/>
              <a:chExt cx="2247050" cy="869875"/>
            </a:xfrm>
          </p:grpSpPr>
          <p:pic>
            <p:nvPicPr>
              <p:cNvPr id="608" name="Google Shape;608;p24"/>
              <p:cNvPicPr preferRelativeResize="0"/>
              <p:nvPr/>
            </p:nvPicPr>
            <p:blipFill rotWithShape="1">
              <a:blip r:embed="rId7">
                <a:alphaModFix/>
              </a:blip>
              <a:srcRect/>
              <a:stretch/>
            </p:blipFill>
            <p:spPr>
              <a:xfrm>
                <a:off x="9214550" y="2370900"/>
                <a:ext cx="822960" cy="822960"/>
              </a:xfrm>
              <a:prstGeom prst="rect">
                <a:avLst/>
              </a:prstGeom>
              <a:noFill/>
              <a:ln>
                <a:noFill/>
              </a:ln>
            </p:spPr>
          </p:pic>
          <p:sp>
            <p:nvSpPr>
              <p:cNvPr id="609" name="Google Shape;609;p24"/>
              <p:cNvSpPr txBox="1"/>
              <p:nvPr/>
            </p:nvSpPr>
            <p:spPr>
              <a:xfrm>
                <a:off x="10037500" y="2474575"/>
                <a:ext cx="1424100" cy="76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Anwendungen</a:t>
                </a:r>
                <a:endParaRPr sz="1200" b="0" i="0" u="none" strike="noStrike" cap="none">
                  <a:solidFill>
                    <a:srgbClr val="000000"/>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Daten Produkte</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grpSp>
          <p:nvGrpSpPr>
            <p:cNvPr id="610" name="Google Shape;610;p24"/>
            <p:cNvGrpSpPr/>
            <p:nvPr/>
          </p:nvGrpSpPr>
          <p:grpSpPr>
            <a:xfrm>
              <a:off x="8761438" y="3129580"/>
              <a:ext cx="2009318" cy="647544"/>
              <a:chOff x="8929650" y="3063809"/>
              <a:chExt cx="2327755" cy="848125"/>
            </a:xfrm>
          </p:grpSpPr>
          <p:pic>
            <p:nvPicPr>
              <p:cNvPr id="611" name="Google Shape;611;p24"/>
              <p:cNvPicPr preferRelativeResize="0"/>
              <p:nvPr/>
            </p:nvPicPr>
            <p:blipFill rotWithShape="1">
              <a:blip r:embed="rId8">
                <a:alphaModFix/>
              </a:blip>
              <a:srcRect/>
              <a:stretch/>
            </p:blipFill>
            <p:spPr>
              <a:xfrm>
                <a:off x="8929650" y="3088975"/>
                <a:ext cx="822959" cy="822959"/>
              </a:xfrm>
              <a:prstGeom prst="rect">
                <a:avLst/>
              </a:prstGeom>
              <a:noFill/>
              <a:ln>
                <a:noFill/>
              </a:ln>
            </p:spPr>
          </p:pic>
          <p:sp>
            <p:nvSpPr>
              <p:cNvPr id="612" name="Google Shape;612;p24"/>
              <p:cNvSpPr txBox="1"/>
              <p:nvPr/>
            </p:nvSpPr>
            <p:spPr>
              <a:xfrm>
                <a:off x="9833305" y="3063809"/>
                <a:ext cx="1424100" cy="76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Dashboards</a:t>
                </a:r>
                <a:endParaRPr sz="1200" b="0" i="0" u="none" strike="noStrike" cap="none">
                  <a:solidFill>
                    <a:srgbClr val="000000"/>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Control Panel</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grpSp>
          <p:nvGrpSpPr>
            <p:cNvPr id="613" name="Google Shape;613;p24"/>
            <p:cNvGrpSpPr/>
            <p:nvPr/>
          </p:nvGrpSpPr>
          <p:grpSpPr>
            <a:xfrm>
              <a:off x="8936555" y="3910819"/>
              <a:ext cx="2179817" cy="738915"/>
              <a:chOff x="7760875" y="5153795"/>
              <a:chExt cx="2525275" cy="967800"/>
            </a:xfrm>
          </p:grpSpPr>
          <p:pic>
            <p:nvPicPr>
              <p:cNvPr id="614" name="Google Shape;614;p24"/>
              <p:cNvPicPr preferRelativeResize="0"/>
              <p:nvPr/>
            </p:nvPicPr>
            <p:blipFill rotWithShape="1">
              <a:blip r:embed="rId9">
                <a:alphaModFix/>
              </a:blip>
              <a:srcRect/>
              <a:stretch/>
            </p:blipFill>
            <p:spPr>
              <a:xfrm>
                <a:off x="7760875" y="5226163"/>
                <a:ext cx="823075" cy="823075"/>
              </a:xfrm>
              <a:prstGeom prst="rect">
                <a:avLst/>
              </a:prstGeom>
              <a:noFill/>
              <a:ln>
                <a:noFill/>
              </a:ln>
            </p:spPr>
          </p:pic>
          <p:sp>
            <p:nvSpPr>
              <p:cNvPr id="615" name="Google Shape;615;p24"/>
              <p:cNvSpPr txBox="1"/>
              <p:nvPr/>
            </p:nvSpPr>
            <p:spPr>
              <a:xfrm>
                <a:off x="8583950" y="5153795"/>
                <a:ext cx="1702200" cy="96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Data Science</a:t>
                </a:r>
                <a:endParaRPr sz="1200" b="0" i="0" u="none" strike="noStrike" cap="none">
                  <a:solidFill>
                    <a:srgbClr val="000000"/>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Machine Learning</a:t>
                </a:r>
                <a:endParaRPr sz="1200" b="0" i="0" u="none" strike="noStrike" cap="none">
                  <a:solidFill>
                    <a:srgbClr val="000000"/>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AI</a:t>
                </a:r>
                <a:endParaRPr sz="1200" b="0" i="0" u="none" strike="noStrike" cap="none">
                  <a:solidFill>
                    <a:srgbClr val="000000"/>
                  </a:solidFill>
                  <a:latin typeface="Titillium Web"/>
                  <a:ea typeface="Titillium Web"/>
                  <a:cs typeface="Titillium Web"/>
                  <a:sym typeface="Titillium Web"/>
                </a:endParaRPr>
              </a:p>
            </p:txBody>
          </p:sp>
        </p:grpSp>
      </p:grpSp>
      <p:grpSp>
        <p:nvGrpSpPr>
          <p:cNvPr id="616" name="Google Shape;616;p24"/>
          <p:cNvGrpSpPr/>
          <p:nvPr/>
        </p:nvGrpSpPr>
        <p:grpSpPr>
          <a:xfrm>
            <a:off x="578025" y="1967149"/>
            <a:ext cx="2896802" cy="4411801"/>
            <a:chOff x="578025" y="1967149"/>
            <a:chExt cx="2896802" cy="4411801"/>
          </a:xfrm>
        </p:grpSpPr>
        <p:grpSp>
          <p:nvGrpSpPr>
            <p:cNvPr id="617" name="Google Shape;617;p24"/>
            <p:cNvGrpSpPr/>
            <p:nvPr/>
          </p:nvGrpSpPr>
          <p:grpSpPr>
            <a:xfrm>
              <a:off x="2133261" y="1967149"/>
              <a:ext cx="1341566" cy="564892"/>
              <a:chOff x="2818527" y="1357771"/>
              <a:chExt cx="1554178" cy="739872"/>
            </a:xfrm>
          </p:grpSpPr>
          <p:pic>
            <p:nvPicPr>
              <p:cNvPr id="618" name="Google Shape;618;p24"/>
              <p:cNvPicPr preferRelativeResize="0"/>
              <p:nvPr/>
            </p:nvPicPr>
            <p:blipFill rotWithShape="1">
              <a:blip r:embed="rId10">
                <a:alphaModFix/>
              </a:blip>
              <a:srcRect/>
              <a:stretch/>
            </p:blipFill>
            <p:spPr>
              <a:xfrm>
                <a:off x="3732625" y="1457563"/>
                <a:ext cx="640080" cy="640080"/>
              </a:xfrm>
              <a:prstGeom prst="rect">
                <a:avLst/>
              </a:prstGeom>
              <a:noFill/>
              <a:ln>
                <a:noFill/>
              </a:ln>
            </p:spPr>
          </p:pic>
          <p:sp>
            <p:nvSpPr>
              <p:cNvPr id="619" name="Google Shape;619;p24"/>
              <p:cNvSpPr txBox="1"/>
              <p:nvPr/>
            </p:nvSpPr>
            <p:spPr>
              <a:xfrm>
                <a:off x="2818527" y="1357771"/>
                <a:ext cx="1081800" cy="72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Geschäfts- systeme</a:t>
                </a:r>
                <a:endParaRPr sz="1200" b="0" i="0" u="none" strike="noStrike" cap="none">
                  <a:solidFill>
                    <a:srgbClr val="000000"/>
                  </a:solidFill>
                  <a:latin typeface="Titillium Web"/>
                  <a:ea typeface="Titillium Web"/>
                  <a:cs typeface="Titillium Web"/>
                  <a:sym typeface="Titillium Web"/>
                </a:endParaRPr>
              </a:p>
            </p:txBody>
          </p:sp>
        </p:grpSp>
        <p:grpSp>
          <p:nvGrpSpPr>
            <p:cNvPr id="620" name="Google Shape;620;p24"/>
            <p:cNvGrpSpPr/>
            <p:nvPr/>
          </p:nvGrpSpPr>
          <p:grpSpPr>
            <a:xfrm>
              <a:off x="1240261" y="2488486"/>
              <a:ext cx="1684442" cy="566651"/>
              <a:chOff x="4313763" y="754125"/>
              <a:chExt cx="1951392" cy="742175"/>
            </a:xfrm>
          </p:grpSpPr>
          <p:pic>
            <p:nvPicPr>
              <p:cNvPr id="621" name="Google Shape;621;p24"/>
              <p:cNvPicPr preferRelativeResize="0"/>
              <p:nvPr/>
            </p:nvPicPr>
            <p:blipFill rotWithShape="1">
              <a:blip r:embed="rId11">
                <a:alphaModFix/>
              </a:blip>
              <a:srcRect/>
              <a:stretch/>
            </p:blipFill>
            <p:spPr>
              <a:xfrm>
                <a:off x="5625075" y="754125"/>
                <a:ext cx="640080" cy="632079"/>
              </a:xfrm>
              <a:prstGeom prst="rect">
                <a:avLst/>
              </a:prstGeom>
              <a:noFill/>
              <a:ln>
                <a:noFill/>
              </a:ln>
            </p:spPr>
          </p:pic>
          <p:sp>
            <p:nvSpPr>
              <p:cNvPr id="622" name="Google Shape;622;p24"/>
              <p:cNvSpPr txBox="1"/>
              <p:nvPr/>
            </p:nvSpPr>
            <p:spPr>
              <a:xfrm>
                <a:off x="4313763" y="770600"/>
                <a:ext cx="1391700" cy="72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200" b="0" i="0" u="none" strike="noStrike" cap="none">
                    <a:solidFill>
                      <a:srgbClr val="000000"/>
                    </a:solidFill>
                    <a:latin typeface="Titillium Web"/>
                    <a:ea typeface="Titillium Web"/>
                    <a:cs typeface="Titillium Web"/>
                    <a:sym typeface="Titillium Web"/>
                  </a:rPr>
                  <a:t>Finanzan-</a:t>
                </a:r>
                <a:br>
                  <a:rPr lang="en-US" sz="1200" b="0" i="0" u="none" strike="noStrike" cap="none">
                    <a:solidFill>
                      <a:srgbClr val="000000"/>
                    </a:solidFill>
                    <a:latin typeface="Titillium Web"/>
                    <a:ea typeface="Titillium Web"/>
                    <a:cs typeface="Titillium Web"/>
                    <a:sym typeface="Titillium Web"/>
                  </a:rPr>
                </a:br>
                <a:r>
                  <a:rPr lang="en-US" sz="1200" b="0" i="0" u="none" strike="noStrike" cap="none">
                    <a:solidFill>
                      <a:srgbClr val="000000"/>
                    </a:solidFill>
                    <a:latin typeface="Titillium Web"/>
                    <a:ea typeface="Titillium Web"/>
                    <a:cs typeface="Titillium Web"/>
                    <a:sym typeface="Titillium Web"/>
                  </a:rPr>
                  <a:t>wendungen</a:t>
                </a:r>
                <a:endParaRPr sz="1200" b="0" i="0" u="none" strike="noStrike" cap="none">
                  <a:solidFill>
                    <a:srgbClr val="000000"/>
                  </a:solidFill>
                  <a:latin typeface="Titillium Web"/>
                  <a:ea typeface="Titillium Web"/>
                  <a:cs typeface="Titillium Web"/>
                  <a:sym typeface="Titillium Web"/>
                </a:endParaRPr>
              </a:p>
            </p:txBody>
          </p:sp>
        </p:grpSp>
        <p:grpSp>
          <p:nvGrpSpPr>
            <p:cNvPr id="623" name="Google Shape;623;p24"/>
            <p:cNvGrpSpPr/>
            <p:nvPr/>
          </p:nvGrpSpPr>
          <p:grpSpPr>
            <a:xfrm>
              <a:off x="1075975" y="3045273"/>
              <a:ext cx="1520951" cy="554074"/>
              <a:chOff x="2564986" y="2564187"/>
              <a:chExt cx="1761991" cy="725702"/>
            </a:xfrm>
          </p:grpSpPr>
          <p:pic>
            <p:nvPicPr>
              <p:cNvPr id="624" name="Google Shape;624;p24"/>
              <p:cNvPicPr preferRelativeResize="0"/>
              <p:nvPr/>
            </p:nvPicPr>
            <p:blipFill rotWithShape="1">
              <a:blip r:embed="rId12">
                <a:alphaModFix/>
              </a:blip>
              <a:srcRect/>
              <a:stretch/>
            </p:blipFill>
            <p:spPr>
              <a:xfrm>
                <a:off x="3778337" y="2564187"/>
                <a:ext cx="548640" cy="548640"/>
              </a:xfrm>
              <a:prstGeom prst="rect">
                <a:avLst/>
              </a:prstGeom>
              <a:noFill/>
              <a:ln>
                <a:noFill/>
              </a:ln>
            </p:spPr>
          </p:pic>
          <p:sp>
            <p:nvSpPr>
              <p:cNvPr id="625" name="Google Shape;625;p24"/>
              <p:cNvSpPr txBox="1"/>
              <p:nvPr/>
            </p:nvSpPr>
            <p:spPr>
              <a:xfrm>
                <a:off x="2564986" y="2564189"/>
                <a:ext cx="1164900" cy="72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200" b="0" i="0" u="none" strike="noStrike" cap="none">
                    <a:solidFill>
                      <a:srgbClr val="000000"/>
                    </a:solidFill>
                    <a:latin typeface="Titillium Web"/>
                    <a:ea typeface="Titillium Web"/>
                    <a:cs typeface="Titillium Web"/>
                    <a:sym typeface="Titillium Web"/>
                  </a:rPr>
                  <a:t>Maschinen-sensoren</a:t>
                </a:r>
                <a:endParaRPr sz="1200" b="0" i="0" u="none" strike="noStrike" cap="none">
                  <a:solidFill>
                    <a:srgbClr val="000000"/>
                  </a:solidFill>
                  <a:latin typeface="Titillium Web"/>
                  <a:ea typeface="Titillium Web"/>
                  <a:cs typeface="Titillium Web"/>
                  <a:sym typeface="Titillium Web"/>
                </a:endParaRPr>
              </a:p>
            </p:txBody>
          </p:sp>
        </p:grpSp>
        <p:grpSp>
          <p:nvGrpSpPr>
            <p:cNvPr id="626" name="Google Shape;626;p24"/>
            <p:cNvGrpSpPr/>
            <p:nvPr/>
          </p:nvGrpSpPr>
          <p:grpSpPr>
            <a:xfrm>
              <a:off x="910448" y="3531252"/>
              <a:ext cx="1500017" cy="554072"/>
              <a:chOff x="3133700" y="3249975"/>
              <a:chExt cx="1737740" cy="725700"/>
            </a:xfrm>
          </p:grpSpPr>
          <p:pic>
            <p:nvPicPr>
              <p:cNvPr id="627" name="Google Shape;627;p24"/>
              <p:cNvPicPr preferRelativeResize="0"/>
              <p:nvPr/>
            </p:nvPicPr>
            <p:blipFill rotWithShape="1">
              <a:blip r:embed="rId13">
                <a:alphaModFix/>
              </a:blip>
              <a:srcRect/>
              <a:stretch/>
            </p:blipFill>
            <p:spPr>
              <a:xfrm>
                <a:off x="4322800" y="3254400"/>
                <a:ext cx="548640" cy="548640"/>
              </a:xfrm>
              <a:prstGeom prst="rect">
                <a:avLst/>
              </a:prstGeom>
              <a:noFill/>
              <a:ln>
                <a:noFill/>
              </a:ln>
            </p:spPr>
          </p:pic>
          <p:sp>
            <p:nvSpPr>
              <p:cNvPr id="628" name="Google Shape;628;p24"/>
              <p:cNvSpPr txBox="1"/>
              <p:nvPr/>
            </p:nvSpPr>
            <p:spPr>
              <a:xfrm>
                <a:off x="3133700" y="3249975"/>
                <a:ext cx="1357500" cy="72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200" b="0" i="0" u="none" strike="noStrike" cap="none">
                    <a:solidFill>
                      <a:srgbClr val="000000"/>
                    </a:solidFill>
                    <a:latin typeface="Titillium Web"/>
                    <a:ea typeface="Titillium Web"/>
                    <a:cs typeface="Titillium Web"/>
                    <a:sym typeface="Titillium Web"/>
                  </a:rPr>
                  <a:t>Smart-Meter-</a:t>
                </a:r>
                <a:endParaRPr sz="1200" b="0" i="0" u="none" strike="noStrike" cap="none">
                  <a:solidFill>
                    <a:srgbClr val="000000"/>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300"/>
                  <a:buFont typeface="Arial"/>
                  <a:buNone/>
                </a:pPr>
                <a:r>
                  <a:rPr lang="en-US" sz="1200" b="0" i="0" u="none" strike="noStrike" cap="none">
                    <a:solidFill>
                      <a:srgbClr val="000000"/>
                    </a:solidFill>
                    <a:latin typeface="Titillium Web"/>
                    <a:ea typeface="Titillium Web"/>
                    <a:cs typeface="Titillium Web"/>
                    <a:sym typeface="Titillium Web"/>
                  </a:rPr>
                  <a:t>Sensoren</a:t>
                </a:r>
                <a:endParaRPr sz="1200" b="0" i="0" u="none" strike="noStrike" cap="none">
                  <a:solidFill>
                    <a:srgbClr val="000000"/>
                  </a:solidFill>
                  <a:latin typeface="Titillium Web"/>
                  <a:ea typeface="Titillium Web"/>
                  <a:cs typeface="Titillium Web"/>
                  <a:sym typeface="Titillium Web"/>
                </a:endParaRPr>
              </a:p>
            </p:txBody>
          </p:sp>
        </p:grpSp>
        <p:grpSp>
          <p:nvGrpSpPr>
            <p:cNvPr id="629" name="Google Shape;629;p24"/>
            <p:cNvGrpSpPr/>
            <p:nvPr/>
          </p:nvGrpSpPr>
          <p:grpSpPr>
            <a:xfrm>
              <a:off x="981780" y="4075423"/>
              <a:ext cx="1297130" cy="569399"/>
              <a:chOff x="3286101" y="4372900"/>
              <a:chExt cx="1502699" cy="745775"/>
            </a:xfrm>
          </p:grpSpPr>
          <p:pic>
            <p:nvPicPr>
              <p:cNvPr id="630" name="Google Shape;630;p24"/>
              <p:cNvPicPr preferRelativeResize="0"/>
              <p:nvPr/>
            </p:nvPicPr>
            <p:blipFill rotWithShape="1">
              <a:blip r:embed="rId14">
                <a:alphaModFix/>
              </a:blip>
              <a:srcRect/>
              <a:stretch/>
            </p:blipFill>
            <p:spPr>
              <a:xfrm>
                <a:off x="4152925" y="4372900"/>
                <a:ext cx="635875" cy="635875"/>
              </a:xfrm>
              <a:prstGeom prst="rect">
                <a:avLst/>
              </a:prstGeom>
              <a:noFill/>
              <a:ln>
                <a:noFill/>
              </a:ln>
            </p:spPr>
          </p:pic>
          <p:sp>
            <p:nvSpPr>
              <p:cNvPr id="631" name="Google Shape;631;p24"/>
              <p:cNvSpPr txBox="1"/>
              <p:nvPr/>
            </p:nvSpPr>
            <p:spPr>
              <a:xfrm>
                <a:off x="3286101" y="4392975"/>
                <a:ext cx="822900" cy="72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Soziale </a:t>
                </a:r>
                <a:endParaRPr sz="1200" b="0" i="0" u="none" strike="noStrike" cap="none">
                  <a:solidFill>
                    <a:srgbClr val="000000"/>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Medien</a:t>
                </a:r>
                <a:endParaRPr sz="1200" b="0" i="0" u="none" strike="noStrike" cap="none">
                  <a:solidFill>
                    <a:srgbClr val="000000"/>
                  </a:solidFill>
                  <a:latin typeface="Titillium Web"/>
                  <a:ea typeface="Titillium Web"/>
                  <a:cs typeface="Titillium Web"/>
                  <a:sym typeface="Titillium Web"/>
                </a:endParaRPr>
              </a:p>
            </p:txBody>
          </p:sp>
        </p:grpSp>
        <p:sp>
          <p:nvSpPr>
            <p:cNvPr id="632" name="Google Shape;632;p24"/>
            <p:cNvSpPr txBox="1"/>
            <p:nvPr/>
          </p:nvSpPr>
          <p:spPr>
            <a:xfrm>
              <a:off x="2133267" y="6009650"/>
              <a:ext cx="7914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Satelliten</a:t>
              </a:r>
              <a:endParaRPr sz="1200" b="0" i="0" u="none" strike="noStrike" cap="none">
                <a:solidFill>
                  <a:srgbClr val="000000"/>
                </a:solidFill>
                <a:latin typeface="Titillium Web"/>
                <a:ea typeface="Titillium Web"/>
                <a:cs typeface="Titillium Web"/>
                <a:sym typeface="Titillium Web"/>
              </a:endParaRPr>
            </a:p>
          </p:txBody>
        </p:sp>
        <p:grpSp>
          <p:nvGrpSpPr>
            <p:cNvPr id="633" name="Google Shape;633;p24"/>
            <p:cNvGrpSpPr/>
            <p:nvPr/>
          </p:nvGrpSpPr>
          <p:grpSpPr>
            <a:xfrm>
              <a:off x="578025" y="4619610"/>
              <a:ext cx="1832440" cy="561336"/>
              <a:chOff x="1579564" y="5440975"/>
              <a:chExt cx="2122846" cy="735215"/>
            </a:xfrm>
          </p:grpSpPr>
          <p:pic>
            <p:nvPicPr>
              <p:cNvPr id="634" name="Google Shape;634;p24"/>
              <p:cNvPicPr preferRelativeResize="0"/>
              <p:nvPr/>
            </p:nvPicPr>
            <p:blipFill rotWithShape="1">
              <a:blip r:embed="rId15">
                <a:alphaModFix/>
              </a:blip>
              <a:srcRect/>
              <a:stretch/>
            </p:blipFill>
            <p:spPr>
              <a:xfrm>
                <a:off x="3062330" y="5440975"/>
                <a:ext cx="640080" cy="634609"/>
              </a:xfrm>
              <a:prstGeom prst="rect">
                <a:avLst/>
              </a:prstGeom>
              <a:noFill/>
              <a:ln>
                <a:noFill/>
              </a:ln>
            </p:spPr>
          </p:pic>
          <p:sp>
            <p:nvSpPr>
              <p:cNvPr id="635" name="Google Shape;635;p24"/>
              <p:cNvSpPr txBox="1"/>
              <p:nvPr/>
            </p:nvSpPr>
            <p:spPr>
              <a:xfrm>
                <a:off x="1579564" y="5450490"/>
                <a:ext cx="1656300" cy="72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E-Commerce</a:t>
                </a:r>
                <a:endParaRPr sz="1200" b="0" i="0" u="none" strike="noStrike" cap="none">
                  <a:solidFill>
                    <a:srgbClr val="000000"/>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stationärer Handel</a:t>
                </a:r>
                <a:endParaRPr sz="1200" b="0" i="0" u="none" strike="noStrike" cap="none">
                  <a:solidFill>
                    <a:srgbClr val="000000"/>
                  </a:solidFill>
                  <a:latin typeface="Titillium Web"/>
                  <a:ea typeface="Titillium Web"/>
                  <a:cs typeface="Titillium Web"/>
                  <a:sym typeface="Titillium Web"/>
                </a:endParaRPr>
              </a:p>
            </p:txBody>
          </p:sp>
        </p:grpSp>
        <p:pic>
          <p:nvPicPr>
            <p:cNvPr id="636" name="Google Shape;636;p24"/>
            <p:cNvPicPr preferRelativeResize="0"/>
            <p:nvPr/>
          </p:nvPicPr>
          <p:blipFill rotWithShape="1">
            <a:blip r:embed="rId16">
              <a:alphaModFix/>
            </a:blip>
            <a:srcRect/>
            <a:stretch/>
          </p:blipFill>
          <p:spPr>
            <a:xfrm>
              <a:off x="2285656" y="5378879"/>
              <a:ext cx="791447" cy="700035"/>
            </a:xfrm>
            <a:prstGeom prst="rect">
              <a:avLst/>
            </a:prstGeom>
            <a:noFill/>
            <a:ln>
              <a:noFill/>
            </a:ln>
          </p:spPr>
        </p:pic>
        <p:sp>
          <p:nvSpPr>
            <p:cNvPr id="637" name="Google Shape;637;p24"/>
            <p:cNvSpPr txBox="1"/>
            <p:nvPr/>
          </p:nvSpPr>
          <p:spPr>
            <a:xfrm>
              <a:off x="1866301" y="5620446"/>
              <a:ext cx="7914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Wetter</a:t>
              </a:r>
              <a:endParaRPr sz="1200" b="0" i="0" u="none" strike="noStrike" cap="none">
                <a:solidFill>
                  <a:srgbClr val="000000"/>
                </a:solidFill>
                <a:latin typeface="Titillium Web"/>
                <a:ea typeface="Titillium Web"/>
                <a:cs typeface="Titillium Web"/>
                <a:sym typeface="Titillium Web"/>
              </a:endParaRPr>
            </a:p>
          </p:txBody>
        </p:sp>
        <p:grpSp>
          <p:nvGrpSpPr>
            <p:cNvPr id="638" name="Google Shape;638;p24"/>
            <p:cNvGrpSpPr/>
            <p:nvPr/>
          </p:nvGrpSpPr>
          <p:grpSpPr>
            <a:xfrm>
              <a:off x="1308564" y="5115952"/>
              <a:ext cx="1302487" cy="563406"/>
              <a:chOff x="328425" y="5252550"/>
              <a:chExt cx="1508905" cy="737925"/>
            </a:xfrm>
          </p:grpSpPr>
          <p:pic>
            <p:nvPicPr>
              <p:cNvPr id="639" name="Google Shape;639;p24"/>
              <p:cNvPicPr preferRelativeResize="0"/>
              <p:nvPr/>
            </p:nvPicPr>
            <p:blipFill rotWithShape="1">
              <a:blip r:embed="rId17">
                <a:alphaModFix/>
              </a:blip>
              <a:srcRect/>
              <a:stretch/>
            </p:blipFill>
            <p:spPr>
              <a:xfrm>
                <a:off x="1197250" y="5252550"/>
                <a:ext cx="640080" cy="640080"/>
              </a:xfrm>
              <a:prstGeom prst="rect">
                <a:avLst/>
              </a:prstGeom>
              <a:noFill/>
              <a:ln>
                <a:noFill/>
              </a:ln>
            </p:spPr>
          </p:pic>
          <p:sp>
            <p:nvSpPr>
              <p:cNvPr id="640" name="Google Shape;640;p24"/>
              <p:cNvSpPr txBox="1"/>
              <p:nvPr/>
            </p:nvSpPr>
            <p:spPr>
              <a:xfrm>
                <a:off x="328425" y="5264775"/>
                <a:ext cx="1031700" cy="72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Bilder /</a:t>
                </a:r>
                <a:endParaRPr sz="1200" b="0" i="0" u="none" strike="noStrike" cap="none">
                  <a:solidFill>
                    <a:srgbClr val="000000"/>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tillium Web"/>
                    <a:ea typeface="Titillium Web"/>
                    <a:cs typeface="Titillium Web"/>
                    <a:sym typeface="Titillium Web"/>
                  </a:rPr>
                  <a:t>Videos</a:t>
                </a:r>
                <a:endParaRPr sz="1200" b="0" i="0" u="none" strike="noStrike" cap="none">
                  <a:solidFill>
                    <a:srgbClr val="000000"/>
                  </a:solidFill>
                  <a:latin typeface="Titillium Web"/>
                  <a:ea typeface="Titillium Web"/>
                  <a:cs typeface="Titillium Web"/>
                  <a:sym typeface="Titillium Web"/>
                </a:endParaRPr>
              </a:p>
            </p:txBody>
          </p:sp>
        </p:grpSp>
        <p:pic>
          <p:nvPicPr>
            <p:cNvPr id="641" name="Google Shape;641;p24"/>
            <p:cNvPicPr preferRelativeResize="0"/>
            <p:nvPr/>
          </p:nvPicPr>
          <p:blipFill rotWithShape="1">
            <a:blip r:embed="rId18">
              <a:alphaModFix/>
            </a:blip>
            <a:srcRect/>
            <a:stretch/>
          </p:blipFill>
          <p:spPr>
            <a:xfrm>
              <a:off x="2926187" y="5817350"/>
              <a:ext cx="548640" cy="548640"/>
            </a:xfrm>
            <a:prstGeom prst="rect">
              <a:avLst/>
            </a:prstGeom>
            <a:noFill/>
            <a:ln>
              <a:noFill/>
            </a:ln>
          </p:spPr>
        </p:pic>
      </p:grpSp>
      <p:cxnSp>
        <p:nvCxnSpPr>
          <p:cNvPr id="642" name="Google Shape;642;p24"/>
          <p:cNvCxnSpPr>
            <a:stCxn id="618" idx="3"/>
          </p:cNvCxnSpPr>
          <p:nvPr/>
        </p:nvCxnSpPr>
        <p:spPr>
          <a:xfrm>
            <a:off x="3474827" y="2287691"/>
            <a:ext cx="933600" cy="415500"/>
          </a:xfrm>
          <a:prstGeom prst="straightConnector1">
            <a:avLst/>
          </a:prstGeom>
          <a:noFill/>
          <a:ln w="9525" cap="flat" cmpd="sng">
            <a:solidFill>
              <a:schemeClr val="dk2"/>
            </a:solidFill>
            <a:prstDash val="solid"/>
            <a:round/>
            <a:headEnd type="none" w="sm" len="sm"/>
            <a:tailEnd type="triangle" w="med" len="med"/>
          </a:ln>
        </p:spPr>
      </p:cxnSp>
      <p:cxnSp>
        <p:nvCxnSpPr>
          <p:cNvPr id="643" name="Google Shape;643;p24"/>
          <p:cNvCxnSpPr>
            <a:stCxn id="621" idx="3"/>
          </p:cNvCxnSpPr>
          <p:nvPr/>
        </p:nvCxnSpPr>
        <p:spPr>
          <a:xfrm>
            <a:off x="2924703" y="2729782"/>
            <a:ext cx="1429800" cy="301200"/>
          </a:xfrm>
          <a:prstGeom prst="straightConnector1">
            <a:avLst/>
          </a:prstGeom>
          <a:noFill/>
          <a:ln w="9525" cap="flat" cmpd="sng">
            <a:solidFill>
              <a:schemeClr val="dk2"/>
            </a:solidFill>
            <a:prstDash val="solid"/>
            <a:round/>
            <a:headEnd type="none" w="sm" len="sm"/>
            <a:tailEnd type="triangle" w="med" len="med"/>
          </a:ln>
        </p:spPr>
      </p:cxnSp>
      <p:cxnSp>
        <p:nvCxnSpPr>
          <p:cNvPr id="644" name="Google Shape;644;p24"/>
          <p:cNvCxnSpPr>
            <a:stCxn id="624" idx="3"/>
          </p:cNvCxnSpPr>
          <p:nvPr/>
        </p:nvCxnSpPr>
        <p:spPr>
          <a:xfrm>
            <a:off x="2596926" y="3254717"/>
            <a:ext cx="1652100" cy="220500"/>
          </a:xfrm>
          <a:prstGeom prst="straightConnector1">
            <a:avLst/>
          </a:prstGeom>
          <a:noFill/>
          <a:ln w="9525" cap="flat" cmpd="sng">
            <a:solidFill>
              <a:schemeClr val="dk2"/>
            </a:solidFill>
            <a:prstDash val="solid"/>
            <a:round/>
            <a:headEnd type="none" w="sm" len="sm"/>
            <a:tailEnd type="triangle" w="med" len="med"/>
          </a:ln>
        </p:spPr>
      </p:cxnSp>
      <p:cxnSp>
        <p:nvCxnSpPr>
          <p:cNvPr id="645" name="Google Shape;645;p24"/>
          <p:cNvCxnSpPr>
            <a:stCxn id="627" idx="3"/>
            <a:endCxn id="597" idx="1"/>
          </p:cNvCxnSpPr>
          <p:nvPr/>
        </p:nvCxnSpPr>
        <p:spPr>
          <a:xfrm>
            <a:off x="2410465" y="3744074"/>
            <a:ext cx="1822500" cy="123000"/>
          </a:xfrm>
          <a:prstGeom prst="straightConnector1">
            <a:avLst/>
          </a:prstGeom>
          <a:noFill/>
          <a:ln w="9525" cap="flat" cmpd="sng">
            <a:solidFill>
              <a:schemeClr val="dk2"/>
            </a:solidFill>
            <a:prstDash val="solid"/>
            <a:round/>
            <a:headEnd type="none" w="sm" len="sm"/>
            <a:tailEnd type="triangle" w="med" len="med"/>
          </a:ln>
        </p:spPr>
      </p:cxnSp>
      <p:cxnSp>
        <p:nvCxnSpPr>
          <p:cNvPr id="646" name="Google Shape;646;p24"/>
          <p:cNvCxnSpPr>
            <a:endCxn id="599" idx="1"/>
          </p:cNvCxnSpPr>
          <p:nvPr/>
        </p:nvCxnSpPr>
        <p:spPr>
          <a:xfrm rot="10800000" flipH="1">
            <a:off x="2902807" y="5447112"/>
            <a:ext cx="1330200" cy="244500"/>
          </a:xfrm>
          <a:prstGeom prst="straightConnector1">
            <a:avLst/>
          </a:prstGeom>
          <a:noFill/>
          <a:ln w="9525" cap="flat" cmpd="sng">
            <a:solidFill>
              <a:schemeClr val="dk2"/>
            </a:solidFill>
            <a:prstDash val="solid"/>
            <a:round/>
            <a:headEnd type="none" w="sm" len="sm"/>
            <a:tailEnd type="triangle" w="med" len="med"/>
          </a:ln>
        </p:spPr>
      </p:cxnSp>
      <p:cxnSp>
        <p:nvCxnSpPr>
          <p:cNvPr id="647" name="Google Shape;647;p24"/>
          <p:cNvCxnSpPr>
            <a:stCxn id="641" idx="3"/>
          </p:cNvCxnSpPr>
          <p:nvPr/>
        </p:nvCxnSpPr>
        <p:spPr>
          <a:xfrm rot="10800000" flipH="1">
            <a:off x="3474827" y="5793170"/>
            <a:ext cx="733800" cy="298500"/>
          </a:xfrm>
          <a:prstGeom prst="straightConnector1">
            <a:avLst/>
          </a:prstGeom>
          <a:noFill/>
          <a:ln w="9525" cap="flat" cmpd="sng">
            <a:solidFill>
              <a:schemeClr val="dk2"/>
            </a:solidFill>
            <a:prstDash val="solid"/>
            <a:round/>
            <a:headEnd type="none" w="sm" len="sm"/>
            <a:tailEnd type="triangle" w="med" len="med"/>
          </a:ln>
        </p:spPr>
      </p:cxnSp>
      <p:cxnSp>
        <p:nvCxnSpPr>
          <p:cNvPr id="648" name="Google Shape;648;p24"/>
          <p:cNvCxnSpPr>
            <a:stCxn id="630" idx="3"/>
          </p:cNvCxnSpPr>
          <p:nvPr/>
        </p:nvCxnSpPr>
        <p:spPr>
          <a:xfrm rot="10800000" flipH="1">
            <a:off x="2278910" y="4233868"/>
            <a:ext cx="1929600" cy="84300"/>
          </a:xfrm>
          <a:prstGeom prst="straightConnector1">
            <a:avLst/>
          </a:prstGeom>
          <a:noFill/>
          <a:ln w="9525" cap="flat" cmpd="sng">
            <a:solidFill>
              <a:schemeClr val="dk2"/>
            </a:solidFill>
            <a:prstDash val="solid"/>
            <a:round/>
            <a:headEnd type="none" w="sm" len="sm"/>
            <a:tailEnd type="triangle" w="med" len="med"/>
          </a:ln>
        </p:spPr>
      </p:cxnSp>
      <p:cxnSp>
        <p:nvCxnSpPr>
          <p:cNvPr id="649" name="Google Shape;649;p24"/>
          <p:cNvCxnSpPr>
            <a:stCxn id="634" idx="3"/>
          </p:cNvCxnSpPr>
          <p:nvPr/>
        </p:nvCxnSpPr>
        <p:spPr>
          <a:xfrm rot="10800000" flipH="1">
            <a:off x="2410465" y="4606572"/>
            <a:ext cx="1814400" cy="255300"/>
          </a:xfrm>
          <a:prstGeom prst="straightConnector1">
            <a:avLst/>
          </a:prstGeom>
          <a:noFill/>
          <a:ln w="9525" cap="flat" cmpd="sng">
            <a:solidFill>
              <a:schemeClr val="dk2"/>
            </a:solidFill>
            <a:prstDash val="solid"/>
            <a:round/>
            <a:headEnd type="none" w="sm" len="sm"/>
            <a:tailEnd type="triangle" w="med" len="med"/>
          </a:ln>
        </p:spPr>
      </p:cxnSp>
      <p:cxnSp>
        <p:nvCxnSpPr>
          <p:cNvPr id="650" name="Google Shape;650;p24"/>
          <p:cNvCxnSpPr/>
          <p:nvPr/>
        </p:nvCxnSpPr>
        <p:spPr>
          <a:xfrm rot="10800000" flipH="1">
            <a:off x="2657701" y="4981915"/>
            <a:ext cx="1563600" cy="317100"/>
          </a:xfrm>
          <a:prstGeom prst="straightConnector1">
            <a:avLst/>
          </a:prstGeom>
          <a:noFill/>
          <a:ln w="9525" cap="flat" cmpd="sng">
            <a:solidFill>
              <a:schemeClr val="dk2"/>
            </a:solidFill>
            <a:prstDash val="solid"/>
            <a:round/>
            <a:headEnd type="none" w="sm" len="sm"/>
            <a:tailEnd type="triangle" w="med" len="med"/>
          </a:ln>
        </p:spPr>
      </p:cxnSp>
      <p:cxnSp>
        <p:nvCxnSpPr>
          <p:cNvPr id="651" name="Google Shape;651;p24"/>
          <p:cNvCxnSpPr>
            <a:endCxn id="602" idx="1"/>
          </p:cNvCxnSpPr>
          <p:nvPr/>
        </p:nvCxnSpPr>
        <p:spPr>
          <a:xfrm rot="10800000" flipH="1">
            <a:off x="5667754" y="2677883"/>
            <a:ext cx="1142100" cy="166500"/>
          </a:xfrm>
          <a:prstGeom prst="straightConnector1">
            <a:avLst/>
          </a:prstGeom>
          <a:noFill/>
          <a:ln w="9525" cap="flat" cmpd="sng">
            <a:solidFill>
              <a:schemeClr val="dk2"/>
            </a:solidFill>
            <a:prstDash val="solid"/>
            <a:round/>
            <a:headEnd type="none" w="sm" len="sm"/>
            <a:tailEnd type="triangle" w="med" len="med"/>
          </a:ln>
        </p:spPr>
      </p:cxnSp>
      <p:cxnSp>
        <p:nvCxnSpPr>
          <p:cNvPr id="652" name="Google Shape;652;p24"/>
          <p:cNvCxnSpPr>
            <a:endCxn id="611" idx="1"/>
          </p:cNvCxnSpPr>
          <p:nvPr/>
        </p:nvCxnSpPr>
        <p:spPr>
          <a:xfrm>
            <a:off x="5741638" y="3447243"/>
            <a:ext cx="1419600" cy="2400"/>
          </a:xfrm>
          <a:prstGeom prst="straightConnector1">
            <a:avLst/>
          </a:prstGeom>
          <a:noFill/>
          <a:ln w="9525" cap="flat" cmpd="sng">
            <a:solidFill>
              <a:schemeClr val="dk2"/>
            </a:solidFill>
            <a:prstDash val="solid"/>
            <a:round/>
            <a:headEnd type="none" w="sm" len="sm"/>
            <a:tailEnd type="triangle" w="med" len="med"/>
          </a:ln>
        </p:spPr>
      </p:cxnSp>
      <p:cxnSp>
        <p:nvCxnSpPr>
          <p:cNvPr id="653" name="Google Shape;653;p24"/>
          <p:cNvCxnSpPr>
            <a:stCxn id="599" idx="3"/>
            <a:endCxn id="608" idx="1"/>
          </p:cNvCxnSpPr>
          <p:nvPr/>
        </p:nvCxnSpPr>
        <p:spPr>
          <a:xfrm>
            <a:off x="5875218" y="5447112"/>
            <a:ext cx="1005600" cy="246600"/>
          </a:xfrm>
          <a:prstGeom prst="straightConnector1">
            <a:avLst/>
          </a:prstGeom>
          <a:noFill/>
          <a:ln w="9525" cap="flat" cmpd="sng">
            <a:solidFill>
              <a:schemeClr val="dk2"/>
            </a:solidFill>
            <a:prstDash val="solid"/>
            <a:round/>
            <a:headEnd type="none" w="sm" len="sm"/>
            <a:tailEnd type="triangle" w="med" len="med"/>
          </a:ln>
        </p:spPr>
      </p:cxnSp>
      <p:cxnSp>
        <p:nvCxnSpPr>
          <p:cNvPr id="654" name="Google Shape;654;p24"/>
          <p:cNvCxnSpPr>
            <a:endCxn id="614" idx="1"/>
          </p:cNvCxnSpPr>
          <p:nvPr/>
        </p:nvCxnSpPr>
        <p:spPr>
          <a:xfrm>
            <a:off x="5699555" y="4240265"/>
            <a:ext cx="1636800" cy="26700"/>
          </a:xfrm>
          <a:prstGeom prst="straightConnector1">
            <a:avLst/>
          </a:prstGeom>
          <a:noFill/>
          <a:ln w="9525" cap="flat" cmpd="sng">
            <a:solidFill>
              <a:schemeClr val="dk2"/>
            </a:solidFill>
            <a:prstDash val="solid"/>
            <a:round/>
            <a:headEnd type="none" w="sm" len="sm"/>
            <a:tailEnd type="triangle" w="med" len="med"/>
          </a:ln>
        </p:spPr>
      </p:cxnSp>
      <p:cxnSp>
        <p:nvCxnSpPr>
          <p:cNvPr id="655" name="Google Shape;655;p24"/>
          <p:cNvCxnSpPr>
            <a:endCxn id="605" idx="1"/>
          </p:cNvCxnSpPr>
          <p:nvPr/>
        </p:nvCxnSpPr>
        <p:spPr>
          <a:xfrm>
            <a:off x="5805335" y="4906259"/>
            <a:ext cx="1353900" cy="79200"/>
          </a:xfrm>
          <a:prstGeom prst="straightConnector1">
            <a:avLst/>
          </a:prstGeom>
          <a:noFill/>
          <a:ln w="9525" cap="flat" cmpd="sng">
            <a:solidFill>
              <a:schemeClr val="dk2"/>
            </a:solidFill>
            <a:prstDash val="solid"/>
            <a:round/>
            <a:headEnd type="none" w="sm" len="sm"/>
            <a:tailEnd type="triangle" w="med" len="med"/>
          </a:ln>
        </p:spPr>
      </p:cxnSp>
      <p:sp>
        <p:nvSpPr>
          <p:cNvPr id="656" name="Google Shape;656;p24"/>
          <p:cNvSpPr/>
          <p:nvPr/>
        </p:nvSpPr>
        <p:spPr>
          <a:xfrm>
            <a:off x="2253150" y="1450850"/>
            <a:ext cx="1702200" cy="354000"/>
          </a:xfrm>
          <a:prstGeom prst="chevron">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tillium Web"/>
                <a:ea typeface="Titillium Web"/>
                <a:cs typeface="Titillium Web"/>
                <a:sym typeface="Titillium Web"/>
              </a:rPr>
              <a:t>ingest</a:t>
            </a:r>
            <a:endParaRPr sz="1400" b="0" i="0" u="none" strike="noStrike" cap="none">
              <a:solidFill>
                <a:schemeClr val="lt1"/>
              </a:solidFill>
              <a:latin typeface="Titillium Web"/>
              <a:ea typeface="Titillium Web"/>
              <a:cs typeface="Titillium Web"/>
              <a:sym typeface="Titillium Web"/>
            </a:endParaRPr>
          </a:p>
        </p:txBody>
      </p:sp>
      <p:sp>
        <p:nvSpPr>
          <p:cNvPr id="657" name="Google Shape;657;p24"/>
          <p:cNvSpPr/>
          <p:nvPr/>
        </p:nvSpPr>
        <p:spPr>
          <a:xfrm>
            <a:off x="6370875" y="1450850"/>
            <a:ext cx="1702200" cy="354000"/>
          </a:xfrm>
          <a:prstGeom prst="chevron">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tillium Web"/>
                <a:ea typeface="Titillium Web"/>
                <a:cs typeface="Titillium Web"/>
                <a:sym typeface="Titillium Web"/>
              </a:rPr>
              <a:t>serve</a:t>
            </a:r>
            <a:endParaRPr sz="1400" b="0" i="0" u="none" strike="noStrike" cap="none">
              <a:solidFill>
                <a:schemeClr val="lt1"/>
              </a:solidFill>
              <a:latin typeface="Titillium Web"/>
              <a:ea typeface="Titillium Web"/>
              <a:cs typeface="Titillium Web"/>
              <a:sym typeface="Titillium Web"/>
            </a:endParaRPr>
          </a:p>
        </p:txBody>
      </p:sp>
      <p:sp>
        <p:nvSpPr>
          <p:cNvPr id="658" name="Google Shape;658;p24"/>
          <p:cNvSpPr/>
          <p:nvPr/>
        </p:nvSpPr>
        <p:spPr>
          <a:xfrm>
            <a:off x="3955350" y="1450850"/>
            <a:ext cx="2474700" cy="354000"/>
          </a:xfrm>
          <a:prstGeom prst="chevron">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tillium Web"/>
                <a:ea typeface="Titillium Web"/>
                <a:cs typeface="Titillium Web"/>
                <a:sym typeface="Titillium Web"/>
              </a:rPr>
              <a:t>store &amp; process</a:t>
            </a:r>
            <a:endParaRPr sz="1400" b="0" i="0" u="none" strike="noStrike" cap="none">
              <a:solidFill>
                <a:schemeClr val="lt1"/>
              </a:solidFill>
              <a:latin typeface="Titillium Web"/>
              <a:ea typeface="Titillium Web"/>
              <a:cs typeface="Titillium Web"/>
              <a:sym typeface="Titillium Web"/>
            </a:endParaRPr>
          </a:p>
        </p:txBody>
      </p:sp>
      <p:pic>
        <p:nvPicPr>
          <p:cNvPr id="659" name="Google Shape;659;p24"/>
          <p:cNvPicPr preferRelativeResize="0"/>
          <p:nvPr/>
        </p:nvPicPr>
        <p:blipFill rotWithShape="1">
          <a:blip r:embed="rId19">
            <a:alphaModFix amt="10000"/>
          </a:blip>
          <a:srcRect/>
          <a:stretch/>
        </p:blipFill>
        <p:spPr>
          <a:xfrm>
            <a:off x="2253150" y="1774037"/>
            <a:ext cx="5819927" cy="5089886"/>
          </a:xfrm>
          <a:prstGeom prst="rect">
            <a:avLst/>
          </a:prstGeom>
          <a:noFill/>
          <a:ln>
            <a:noFill/>
          </a:ln>
        </p:spPr>
      </p:pic>
      <p:sp>
        <p:nvSpPr>
          <p:cNvPr id="660" name="Google Shape;660;p24"/>
          <p:cNvSpPr/>
          <p:nvPr/>
        </p:nvSpPr>
        <p:spPr>
          <a:xfrm>
            <a:off x="9596225" y="2287700"/>
            <a:ext cx="1702200" cy="837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Unlimited data volumes</a:t>
            </a:r>
            <a:endParaRPr sz="1200" b="0" i="0" u="none" strike="noStrike" cap="none">
              <a:solidFill>
                <a:schemeClr val="lt1"/>
              </a:solidFill>
              <a:latin typeface="Arial"/>
              <a:ea typeface="Arial"/>
              <a:cs typeface="Arial"/>
              <a:sym typeface="Arial"/>
            </a:endParaRPr>
          </a:p>
        </p:txBody>
      </p:sp>
      <p:sp>
        <p:nvSpPr>
          <p:cNvPr id="661" name="Google Shape;661;p24"/>
          <p:cNvSpPr/>
          <p:nvPr/>
        </p:nvSpPr>
        <p:spPr>
          <a:xfrm>
            <a:off x="9596225" y="4324100"/>
            <a:ext cx="1702200" cy="837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Titillium Web"/>
                <a:ea typeface="Titillium Web"/>
                <a:cs typeface="Titillium Web"/>
                <a:sym typeface="Titillium Web"/>
              </a:rPr>
              <a:t>Various  data formats</a:t>
            </a:r>
            <a:endParaRPr sz="1200" b="0" i="0" u="none" strike="noStrike" cap="none">
              <a:solidFill>
                <a:schemeClr val="lt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Titillium Web"/>
                <a:ea typeface="Titillium Web"/>
                <a:cs typeface="Titillium Web"/>
                <a:sym typeface="Titillium Web"/>
              </a:rPr>
              <a:t>&amp; structures</a:t>
            </a:r>
            <a:endParaRPr sz="1200" b="0" i="0" u="none" strike="noStrike" cap="none">
              <a:solidFill>
                <a:schemeClr val="lt1"/>
              </a:solidFill>
              <a:latin typeface="Arial"/>
              <a:ea typeface="Arial"/>
              <a:cs typeface="Arial"/>
              <a:sym typeface="Arial"/>
            </a:endParaRPr>
          </a:p>
        </p:txBody>
      </p:sp>
      <p:sp>
        <p:nvSpPr>
          <p:cNvPr id="662" name="Google Shape;662;p24"/>
          <p:cNvSpPr/>
          <p:nvPr/>
        </p:nvSpPr>
        <p:spPr>
          <a:xfrm>
            <a:off x="9596225" y="3305900"/>
            <a:ext cx="1702200" cy="837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Titillium Web"/>
                <a:ea typeface="Titillium Web"/>
                <a:cs typeface="Titillium Web"/>
                <a:sym typeface="Titillium Web"/>
              </a:rPr>
              <a:t>Batch processing &amp; Event Streaming in near real time</a:t>
            </a:r>
            <a:endParaRPr sz="12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a:spLocks noGrp="1"/>
          </p:cNvSpPr>
          <p:nvPr>
            <p:ph type="body" idx="1"/>
          </p:nvPr>
        </p:nvSpPr>
        <p:spPr>
          <a:xfrm>
            <a:off x="723900" y="751088"/>
            <a:ext cx="10969500" cy="461624"/>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a:t>Popular Data Apps. Kubernetes-native. Easy to deploy and operate.</a:t>
            </a:r>
            <a:endParaRPr sz="1400" b="0" i="0" u="none" strike="noStrike" cap="none">
              <a:solidFill>
                <a:srgbClr val="000000"/>
              </a:solidFill>
              <a:latin typeface="Arial"/>
              <a:ea typeface="Arial"/>
              <a:cs typeface="Arial"/>
              <a:sym typeface="Arial"/>
            </a:endParaRPr>
          </a:p>
        </p:txBody>
      </p:sp>
      <p:grpSp>
        <p:nvGrpSpPr>
          <p:cNvPr id="2" name="Google Shape;703;p27"/>
          <p:cNvGrpSpPr/>
          <p:nvPr/>
        </p:nvGrpSpPr>
        <p:grpSpPr>
          <a:xfrm>
            <a:off x="811780" y="1585097"/>
            <a:ext cx="8199975" cy="3941509"/>
            <a:chOff x="2386299" y="3170397"/>
            <a:chExt cx="18226217" cy="8801941"/>
          </a:xfrm>
        </p:grpSpPr>
        <p:grpSp>
          <p:nvGrpSpPr>
            <p:cNvPr id="3" name="Google Shape;704;p27"/>
            <p:cNvGrpSpPr/>
            <p:nvPr/>
          </p:nvGrpSpPr>
          <p:grpSpPr>
            <a:xfrm>
              <a:off x="2386299" y="3170397"/>
              <a:ext cx="18226217" cy="8801941"/>
              <a:chOff x="1312141" y="1548313"/>
              <a:chExt cx="9036300" cy="4426200"/>
            </a:xfrm>
          </p:grpSpPr>
          <p:sp>
            <p:nvSpPr>
              <p:cNvPr id="705" name="Google Shape;705;p27"/>
              <p:cNvSpPr/>
              <p:nvPr/>
            </p:nvSpPr>
            <p:spPr>
              <a:xfrm>
                <a:off x="1312141" y="1548313"/>
                <a:ext cx="9036300" cy="4426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endParaRPr sz="1700" b="0" i="0" u="none" strike="noStrike" cap="none">
                  <a:solidFill>
                    <a:schemeClr val="lt1"/>
                  </a:solidFill>
                  <a:latin typeface="Titillium Web"/>
                  <a:ea typeface="Titillium Web"/>
                  <a:cs typeface="Titillium Web"/>
                  <a:sym typeface="Titillium Web"/>
                </a:endParaRPr>
              </a:p>
            </p:txBody>
          </p:sp>
          <p:pic>
            <p:nvPicPr>
              <p:cNvPr id="706" name="Google Shape;706;p27"/>
              <p:cNvPicPr preferRelativeResize="0"/>
              <p:nvPr/>
            </p:nvPicPr>
            <p:blipFill rotWithShape="1">
              <a:blip r:embed="rId3">
                <a:alphaModFix/>
              </a:blip>
              <a:srcRect l="19856" t="18962" r="-2487"/>
              <a:stretch/>
            </p:blipFill>
            <p:spPr>
              <a:xfrm>
                <a:off x="1458146" y="3740438"/>
                <a:ext cx="1363509" cy="252000"/>
              </a:xfrm>
              <a:prstGeom prst="rect">
                <a:avLst/>
              </a:prstGeom>
              <a:noFill/>
              <a:ln>
                <a:noFill/>
              </a:ln>
            </p:spPr>
          </p:pic>
          <p:pic>
            <p:nvPicPr>
              <p:cNvPr id="707" name="Google Shape;707;p27"/>
              <p:cNvPicPr preferRelativeResize="0"/>
              <p:nvPr/>
            </p:nvPicPr>
            <p:blipFill rotWithShape="1">
              <a:blip r:embed="rId3">
                <a:alphaModFix/>
              </a:blip>
              <a:srcRect r="79650" b="7002"/>
              <a:stretch/>
            </p:blipFill>
            <p:spPr>
              <a:xfrm>
                <a:off x="1708152" y="3001886"/>
                <a:ext cx="737892" cy="635542"/>
              </a:xfrm>
              <a:prstGeom prst="rect">
                <a:avLst/>
              </a:prstGeom>
              <a:noFill/>
              <a:ln>
                <a:noFill/>
              </a:ln>
            </p:spPr>
          </p:pic>
        </p:grpSp>
        <p:sp>
          <p:nvSpPr>
            <p:cNvPr id="708" name="Google Shape;708;p27"/>
            <p:cNvSpPr/>
            <p:nvPr/>
          </p:nvSpPr>
          <p:spPr>
            <a:xfrm>
              <a:off x="5824050" y="3465700"/>
              <a:ext cx="55014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400" b="0" i="0" u="none" strike="noStrike" cap="none" dirty="0">
                  <a:solidFill>
                    <a:schemeClr val="dk1"/>
                  </a:solidFill>
                  <a:latin typeface="Titillium Web"/>
                  <a:ea typeface="Titillium Web"/>
                  <a:cs typeface="Titillium Web"/>
                  <a:sym typeface="Titillium Web"/>
                </a:rPr>
                <a:t>Data </a:t>
              </a:r>
              <a:r>
                <a:rPr lang="en-US" dirty="0">
                  <a:solidFill>
                    <a:schemeClr val="dk1"/>
                  </a:solidFill>
                  <a:latin typeface="Titillium Web"/>
                  <a:ea typeface="Titillium Web"/>
                  <a:cs typeface="Titillium Web"/>
                  <a:sym typeface="Titillium Web"/>
                </a:rPr>
                <a:t>v</a:t>
              </a:r>
              <a:r>
                <a:rPr lang="en-US" sz="1400" b="0" i="0" u="none" strike="noStrike" cap="none" dirty="0">
                  <a:solidFill>
                    <a:schemeClr val="dk1"/>
                  </a:solidFill>
                  <a:latin typeface="Titillium Web"/>
                  <a:ea typeface="Titillium Web"/>
                  <a:cs typeface="Titillium Web"/>
                  <a:sym typeface="Titillium Web"/>
                </a:rPr>
                <a:t>isualization</a:t>
              </a:r>
              <a:endParaRPr sz="700" b="0" i="0" u="none" strike="noStrike" cap="none" dirty="0">
                <a:solidFill>
                  <a:srgbClr val="000000"/>
                </a:solidFill>
                <a:latin typeface="Arial"/>
                <a:ea typeface="Arial"/>
                <a:cs typeface="Arial"/>
                <a:sym typeface="Arial"/>
              </a:endParaRPr>
            </a:p>
          </p:txBody>
        </p:sp>
        <p:pic>
          <p:nvPicPr>
            <p:cNvPr id="709" name="Google Shape;709;p27"/>
            <p:cNvPicPr preferRelativeResize="0"/>
            <p:nvPr/>
          </p:nvPicPr>
          <p:blipFill rotWithShape="1">
            <a:blip r:embed="rId4">
              <a:alphaModFix/>
            </a:blip>
            <a:srcRect/>
            <a:stretch/>
          </p:blipFill>
          <p:spPr>
            <a:xfrm>
              <a:off x="9163914" y="3640609"/>
              <a:ext cx="1917160" cy="1080000"/>
            </a:xfrm>
            <a:prstGeom prst="rect">
              <a:avLst/>
            </a:prstGeom>
            <a:noFill/>
            <a:ln>
              <a:noFill/>
            </a:ln>
            <a:effectLst>
              <a:outerShdw blurRad="50800" dist="38100" dir="2700000" algn="tl" rotWithShape="0">
                <a:srgbClr val="000000">
                  <a:alpha val="40000"/>
                </a:srgbClr>
              </a:outerShdw>
            </a:effectLst>
          </p:spPr>
        </p:pic>
        <p:sp>
          <p:nvSpPr>
            <p:cNvPr id="710" name="Google Shape;710;p27"/>
            <p:cNvSpPr/>
            <p:nvPr/>
          </p:nvSpPr>
          <p:spPr>
            <a:xfrm>
              <a:off x="11671163" y="3472350"/>
              <a:ext cx="55014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itillium Web"/>
                  <a:ea typeface="Titillium Web"/>
                  <a:cs typeface="Titillium Web"/>
                  <a:sym typeface="Titillium Web"/>
                </a:rPr>
                <a:t>Analytics &amp; AI</a:t>
              </a:r>
              <a:endParaRPr sz="700" b="0" i="0" u="none" strike="noStrike" cap="none">
                <a:solidFill>
                  <a:srgbClr val="000000"/>
                </a:solidFill>
                <a:latin typeface="Arial"/>
                <a:ea typeface="Arial"/>
                <a:cs typeface="Arial"/>
                <a:sym typeface="Arial"/>
              </a:endParaRPr>
            </a:p>
          </p:txBody>
        </p:sp>
        <p:pic>
          <p:nvPicPr>
            <p:cNvPr id="711" name="Google Shape;711;p27"/>
            <p:cNvPicPr preferRelativeResize="0"/>
            <p:nvPr/>
          </p:nvPicPr>
          <p:blipFill rotWithShape="1">
            <a:blip r:embed="rId5">
              <a:alphaModFix/>
            </a:blip>
            <a:srcRect/>
            <a:stretch/>
          </p:blipFill>
          <p:spPr>
            <a:xfrm>
              <a:off x="15388420" y="3696545"/>
              <a:ext cx="1448030" cy="815724"/>
            </a:xfrm>
            <a:prstGeom prst="rect">
              <a:avLst/>
            </a:prstGeom>
            <a:noFill/>
            <a:ln>
              <a:noFill/>
            </a:ln>
          </p:spPr>
        </p:pic>
        <p:sp>
          <p:nvSpPr>
            <p:cNvPr id="712" name="Google Shape;712;p27"/>
            <p:cNvSpPr/>
            <p:nvPr/>
          </p:nvSpPr>
          <p:spPr>
            <a:xfrm>
              <a:off x="5823838" y="5164413"/>
              <a:ext cx="113511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Data processing</a:t>
              </a:r>
              <a:endParaRPr sz="700" b="0" i="0" u="none" strike="noStrike" cap="none" dirty="0">
                <a:solidFill>
                  <a:srgbClr val="000000"/>
                </a:solidFill>
                <a:latin typeface="Arial"/>
                <a:ea typeface="Arial"/>
                <a:cs typeface="Arial"/>
                <a:sym typeface="Arial"/>
              </a:endParaRPr>
            </a:p>
          </p:txBody>
        </p:sp>
        <p:pic>
          <p:nvPicPr>
            <p:cNvPr id="713" name="Google Shape;713;p27" descr="Ein Bild, das Text, ClipArt, Vektorgrafiken enthält.&#10;&#10;Automatisch generierte Beschreibung"/>
            <p:cNvPicPr preferRelativeResize="0"/>
            <p:nvPr/>
          </p:nvPicPr>
          <p:blipFill rotWithShape="1">
            <a:blip r:embed="rId6">
              <a:alphaModFix/>
            </a:blip>
            <a:srcRect/>
            <a:stretch/>
          </p:blipFill>
          <p:spPr>
            <a:xfrm>
              <a:off x="11278129" y="5362925"/>
              <a:ext cx="1833269" cy="1032725"/>
            </a:xfrm>
            <a:prstGeom prst="rect">
              <a:avLst/>
            </a:prstGeom>
            <a:noFill/>
            <a:ln>
              <a:noFill/>
            </a:ln>
            <a:effectLst>
              <a:outerShdw blurRad="50800" dist="38100" dir="2700000" algn="tl" rotWithShape="0">
                <a:srgbClr val="000000">
                  <a:alpha val="40000"/>
                </a:srgbClr>
              </a:outerShdw>
            </a:effectLst>
          </p:spPr>
        </p:pic>
        <p:pic>
          <p:nvPicPr>
            <p:cNvPr id="714" name="Google Shape;714;p27"/>
            <p:cNvPicPr preferRelativeResize="0"/>
            <p:nvPr/>
          </p:nvPicPr>
          <p:blipFill rotWithShape="1">
            <a:blip r:embed="rId7">
              <a:alphaModFix/>
            </a:blip>
            <a:srcRect/>
            <a:stretch/>
          </p:blipFill>
          <p:spPr>
            <a:xfrm>
              <a:off x="13293941" y="5440503"/>
              <a:ext cx="1557820" cy="877572"/>
            </a:xfrm>
            <a:prstGeom prst="rect">
              <a:avLst/>
            </a:prstGeom>
            <a:noFill/>
            <a:ln>
              <a:noFill/>
            </a:ln>
          </p:spPr>
        </p:pic>
        <p:pic>
          <p:nvPicPr>
            <p:cNvPr id="715" name="Google Shape;715;p27"/>
            <p:cNvPicPr preferRelativeResize="0"/>
            <p:nvPr/>
          </p:nvPicPr>
          <p:blipFill rotWithShape="1">
            <a:blip r:embed="rId5">
              <a:alphaModFix/>
            </a:blip>
            <a:srcRect/>
            <a:stretch/>
          </p:blipFill>
          <p:spPr>
            <a:xfrm>
              <a:off x="15373054" y="5471449"/>
              <a:ext cx="1448030" cy="815724"/>
            </a:xfrm>
            <a:prstGeom prst="rect">
              <a:avLst/>
            </a:prstGeom>
            <a:noFill/>
            <a:ln>
              <a:noFill/>
            </a:ln>
          </p:spPr>
        </p:pic>
        <p:pic>
          <p:nvPicPr>
            <p:cNvPr id="716" name="Google Shape;716;p27" descr="Trino | Distributed SQL query engine for big data"/>
            <p:cNvPicPr preferRelativeResize="0"/>
            <p:nvPr/>
          </p:nvPicPr>
          <p:blipFill rotWithShape="1">
            <a:blip r:embed="rId8">
              <a:alphaModFix/>
            </a:blip>
            <a:srcRect/>
            <a:stretch/>
          </p:blipFill>
          <p:spPr>
            <a:xfrm>
              <a:off x="9068893" y="5254425"/>
              <a:ext cx="2294936" cy="1032721"/>
            </a:xfrm>
            <a:prstGeom prst="rect">
              <a:avLst/>
            </a:prstGeom>
            <a:noFill/>
            <a:ln>
              <a:noFill/>
            </a:ln>
          </p:spPr>
        </p:pic>
        <p:sp>
          <p:nvSpPr>
            <p:cNvPr id="717" name="Google Shape;717;p27"/>
            <p:cNvSpPr/>
            <p:nvPr/>
          </p:nvSpPr>
          <p:spPr>
            <a:xfrm>
              <a:off x="5823825" y="6856475"/>
              <a:ext cx="113511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Storage</a:t>
              </a:r>
              <a:endParaRPr sz="700" b="0" i="0" u="none" strike="noStrike" cap="none" dirty="0">
                <a:solidFill>
                  <a:srgbClr val="000000"/>
                </a:solidFill>
                <a:latin typeface="Arial"/>
                <a:ea typeface="Arial"/>
                <a:cs typeface="Arial"/>
                <a:sym typeface="Arial"/>
              </a:endParaRPr>
            </a:p>
          </p:txBody>
        </p:sp>
        <p:pic>
          <p:nvPicPr>
            <p:cNvPr id="718" name="Google Shape;718;p27"/>
            <p:cNvPicPr preferRelativeResize="0"/>
            <p:nvPr/>
          </p:nvPicPr>
          <p:blipFill rotWithShape="1">
            <a:blip r:embed="rId9">
              <a:alphaModFix/>
            </a:blip>
            <a:srcRect/>
            <a:stretch/>
          </p:blipFill>
          <p:spPr>
            <a:xfrm>
              <a:off x="8139271" y="6995379"/>
              <a:ext cx="2044972" cy="1152000"/>
            </a:xfrm>
            <a:prstGeom prst="rect">
              <a:avLst/>
            </a:prstGeom>
            <a:noFill/>
            <a:ln>
              <a:noFill/>
            </a:ln>
          </p:spPr>
        </p:pic>
        <p:pic>
          <p:nvPicPr>
            <p:cNvPr id="719" name="Google Shape;719;p27" descr="Ein Bild, das Text enthält.&#10;&#10;Automatisch generierte Beschreibung"/>
            <p:cNvPicPr preferRelativeResize="0"/>
            <p:nvPr/>
          </p:nvPicPr>
          <p:blipFill rotWithShape="1">
            <a:blip r:embed="rId10">
              <a:alphaModFix/>
            </a:blip>
            <a:srcRect/>
            <a:stretch/>
          </p:blipFill>
          <p:spPr>
            <a:xfrm>
              <a:off x="14484249" y="6887365"/>
              <a:ext cx="2428406" cy="1368000"/>
            </a:xfrm>
            <a:prstGeom prst="rect">
              <a:avLst/>
            </a:prstGeom>
            <a:noFill/>
            <a:ln>
              <a:noFill/>
            </a:ln>
          </p:spPr>
        </p:pic>
        <p:pic>
          <p:nvPicPr>
            <p:cNvPr id="720" name="Google Shape;720;p27" descr="Ein Bild, das Text enthält.&#10;&#10;Automatisch generierte Beschreibung"/>
            <p:cNvPicPr preferRelativeResize="0"/>
            <p:nvPr/>
          </p:nvPicPr>
          <p:blipFill rotWithShape="1">
            <a:blip r:embed="rId11">
              <a:alphaModFix/>
            </a:blip>
            <a:srcRect/>
            <a:stretch/>
          </p:blipFill>
          <p:spPr>
            <a:xfrm>
              <a:off x="11085204" y="6856400"/>
              <a:ext cx="2538355" cy="1429942"/>
            </a:xfrm>
            <a:prstGeom prst="rect">
              <a:avLst/>
            </a:prstGeom>
            <a:noFill/>
            <a:ln>
              <a:noFill/>
            </a:ln>
          </p:spPr>
        </p:pic>
        <p:sp>
          <p:nvSpPr>
            <p:cNvPr id="721" name="Google Shape;721;p27"/>
            <p:cNvSpPr/>
            <p:nvPr/>
          </p:nvSpPr>
          <p:spPr>
            <a:xfrm>
              <a:off x="5823825" y="10240600"/>
              <a:ext cx="113511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Infrastructure</a:t>
              </a:r>
            </a:p>
            <a:p>
              <a:pPr marL="0" marR="0" lvl="0" indent="0" algn="l" rtl="0">
                <a:lnSpc>
                  <a:spcPct val="100000"/>
                </a:lnSpc>
                <a:spcBef>
                  <a:spcPts val="0"/>
                </a:spcBef>
                <a:spcAft>
                  <a:spcPts val="0"/>
                </a:spcAft>
                <a:buClr>
                  <a:srgbClr val="000000"/>
                </a:buClr>
                <a:buSzPts val="1400"/>
                <a:buFont typeface="Arial"/>
                <a:buNone/>
              </a:pPr>
              <a:r>
                <a:rPr lang="en-US" dirty="0">
                  <a:solidFill>
                    <a:schemeClr val="dk1"/>
                  </a:solidFill>
                  <a:latin typeface="Titillium Web"/>
                  <a:ea typeface="Titillium Web"/>
                  <a:cs typeface="Titillium Web"/>
                  <a:sym typeface="Titillium Web"/>
                </a:rPr>
                <a:t>orchestration</a:t>
              </a:r>
              <a:endParaRPr sz="1400" b="0" i="0" u="none" strike="noStrike" cap="none" dirty="0">
                <a:solidFill>
                  <a:schemeClr val="dk1"/>
                </a:solidFill>
                <a:latin typeface="Titillium Web"/>
                <a:ea typeface="Titillium Web"/>
                <a:cs typeface="Titillium Web"/>
                <a:sym typeface="Titillium Web"/>
              </a:endParaRPr>
            </a:p>
          </p:txBody>
        </p:sp>
        <p:pic>
          <p:nvPicPr>
            <p:cNvPr id="722" name="Google Shape;722;p27"/>
            <p:cNvPicPr preferRelativeResize="0"/>
            <p:nvPr/>
          </p:nvPicPr>
          <p:blipFill rotWithShape="1">
            <a:blip r:embed="rId12">
              <a:alphaModFix/>
            </a:blip>
            <a:srcRect/>
            <a:stretch/>
          </p:blipFill>
          <p:spPr>
            <a:xfrm>
              <a:off x="13623544" y="10367143"/>
              <a:ext cx="2088848" cy="1176718"/>
            </a:xfrm>
            <a:prstGeom prst="rect">
              <a:avLst/>
            </a:prstGeom>
            <a:noFill/>
            <a:ln>
              <a:noFill/>
            </a:ln>
          </p:spPr>
        </p:pic>
        <p:pic>
          <p:nvPicPr>
            <p:cNvPr id="723" name="Google Shape;723;p27" descr="Ein Bild, das Text, Outdoorobjekt enthält.&#10;&#10;Automatisch generierte Beschreibung"/>
            <p:cNvPicPr preferRelativeResize="0"/>
            <p:nvPr/>
          </p:nvPicPr>
          <p:blipFill rotWithShape="1">
            <a:blip r:embed="rId13">
              <a:alphaModFix/>
            </a:blip>
            <a:srcRect/>
            <a:stretch/>
          </p:blipFill>
          <p:spPr>
            <a:xfrm>
              <a:off x="9896463" y="10271490"/>
              <a:ext cx="2428402" cy="1368000"/>
            </a:xfrm>
            <a:prstGeom prst="rect">
              <a:avLst/>
            </a:prstGeom>
            <a:noFill/>
            <a:ln>
              <a:noFill/>
            </a:ln>
          </p:spPr>
        </p:pic>
        <p:sp>
          <p:nvSpPr>
            <p:cNvPr id="724" name="Google Shape;724;p27"/>
            <p:cNvSpPr/>
            <p:nvPr/>
          </p:nvSpPr>
          <p:spPr>
            <a:xfrm>
              <a:off x="5823838" y="8548538"/>
              <a:ext cx="11351100" cy="14298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Data integration</a:t>
              </a:r>
              <a:endParaRPr sz="700" b="0" i="0" u="none" strike="noStrike" cap="none" dirty="0">
                <a:solidFill>
                  <a:srgbClr val="000000"/>
                </a:solidFill>
                <a:latin typeface="Arial"/>
                <a:ea typeface="Arial"/>
                <a:cs typeface="Arial"/>
                <a:sym typeface="Arial"/>
              </a:endParaRPr>
            </a:p>
          </p:txBody>
        </p:sp>
        <p:pic>
          <p:nvPicPr>
            <p:cNvPr id="725" name="Google Shape;725;p27"/>
            <p:cNvPicPr preferRelativeResize="0"/>
            <p:nvPr/>
          </p:nvPicPr>
          <p:blipFill rotWithShape="1">
            <a:blip r:embed="rId14">
              <a:alphaModFix/>
            </a:blip>
            <a:srcRect/>
            <a:stretch/>
          </p:blipFill>
          <p:spPr>
            <a:xfrm>
              <a:off x="13519667" y="8651486"/>
              <a:ext cx="2172786" cy="1224000"/>
            </a:xfrm>
            <a:prstGeom prst="rect">
              <a:avLst/>
            </a:prstGeom>
            <a:noFill/>
            <a:ln>
              <a:noFill/>
            </a:ln>
          </p:spPr>
        </p:pic>
        <p:pic>
          <p:nvPicPr>
            <p:cNvPr id="726" name="Google Shape;726;p27"/>
            <p:cNvPicPr preferRelativeResize="0"/>
            <p:nvPr/>
          </p:nvPicPr>
          <p:blipFill rotWithShape="1">
            <a:blip r:embed="rId7">
              <a:alphaModFix/>
            </a:blip>
            <a:srcRect/>
            <a:stretch/>
          </p:blipFill>
          <p:spPr>
            <a:xfrm>
              <a:off x="10215556" y="8787801"/>
              <a:ext cx="1557820" cy="877572"/>
            </a:xfrm>
            <a:prstGeom prst="rect">
              <a:avLst/>
            </a:prstGeom>
            <a:noFill/>
            <a:ln>
              <a:noFill/>
            </a:ln>
          </p:spPr>
        </p:pic>
        <p:sp>
          <p:nvSpPr>
            <p:cNvPr id="727" name="Google Shape;727;p27"/>
            <p:cNvSpPr/>
            <p:nvPr/>
          </p:nvSpPr>
          <p:spPr>
            <a:xfrm>
              <a:off x="17434150" y="3458375"/>
              <a:ext cx="2855700" cy="8226000"/>
            </a:xfrm>
            <a:prstGeom prst="roundRect">
              <a:avLst>
                <a:gd name="adj" fmla="val 16667"/>
              </a:avLst>
            </a:pr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Security</a:t>
              </a: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tillium Web"/>
                  <a:ea typeface="Titillium Web"/>
                  <a:cs typeface="Titillium Web"/>
                  <a:sym typeface="Titillium Web"/>
                </a:rPr>
                <a:t>Monitoring</a:t>
              </a:r>
              <a:endParaRPr sz="1400" b="0"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900" b="1" i="0" u="none" strike="noStrike" cap="none" dirty="0">
                  <a:solidFill>
                    <a:schemeClr val="dk1"/>
                  </a:solidFill>
                  <a:latin typeface="Titillium Web"/>
                  <a:ea typeface="Titillium Web"/>
                  <a:cs typeface="Titillium Web"/>
                  <a:sym typeface="Titillium Web"/>
                </a:rPr>
                <a:t>Prometheus</a:t>
              </a:r>
              <a:endParaRPr sz="900" b="1"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Titillium Web"/>
                <a:ea typeface="Titillium Web"/>
                <a:cs typeface="Titillium Web"/>
                <a:sym typeface="Titillium Web"/>
              </a:endParaRPr>
            </a:p>
          </p:txBody>
        </p:sp>
        <p:pic>
          <p:nvPicPr>
            <p:cNvPr id="728" name="Google Shape;728;p27" descr="CNCF Branding | Open Policy Agent"/>
            <p:cNvPicPr preferRelativeResize="0"/>
            <p:nvPr/>
          </p:nvPicPr>
          <p:blipFill rotWithShape="1">
            <a:blip r:embed="rId15">
              <a:alphaModFix/>
            </a:blip>
            <a:srcRect/>
            <a:stretch/>
          </p:blipFill>
          <p:spPr>
            <a:xfrm>
              <a:off x="18006820" y="5387002"/>
              <a:ext cx="1710350" cy="1509974"/>
            </a:xfrm>
            <a:prstGeom prst="rect">
              <a:avLst/>
            </a:prstGeom>
            <a:noFill/>
            <a:ln>
              <a:noFill/>
            </a:ln>
          </p:spPr>
        </p:pic>
        <p:pic>
          <p:nvPicPr>
            <p:cNvPr id="729" name="Google Shape;729;p27"/>
            <p:cNvPicPr preferRelativeResize="0"/>
            <p:nvPr/>
          </p:nvPicPr>
          <p:blipFill rotWithShape="1">
            <a:blip r:embed="rId16">
              <a:alphaModFix/>
            </a:blip>
            <a:srcRect/>
            <a:stretch/>
          </p:blipFill>
          <p:spPr>
            <a:xfrm>
              <a:off x="18210776" y="8433032"/>
              <a:ext cx="1302458" cy="1291101"/>
            </a:xfrm>
            <a:prstGeom prst="rect">
              <a:avLst/>
            </a:prstGeom>
            <a:noFill/>
            <a:ln>
              <a:noFill/>
            </a:ln>
          </p:spPr>
        </p:pic>
      </p:grpSp>
      <p:sp>
        <p:nvSpPr>
          <p:cNvPr id="730" name="Google Shape;730;p27"/>
          <p:cNvSpPr/>
          <p:nvPr/>
        </p:nvSpPr>
        <p:spPr>
          <a:xfrm>
            <a:off x="9126875" y="1585100"/>
            <a:ext cx="2112300" cy="39414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tillium Web"/>
                <a:ea typeface="Titillium Web"/>
                <a:cs typeface="Titillium Web"/>
                <a:sym typeface="Titillium Web"/>
              </a:rPr>
              <a:t>100% Open Source</a:t>
            </a:r>
            <a:br>
              <a:rPr lang="en-US" sz="1400" b="0" i="0" u="none" strike="noStrike" cap="none">
                <a:solidFill>
                  <a:schemeClr val="lt1"/>
                </a:solidFill>
                <a:latin typeface="Titillium Web"/>
                <a:ea typeface="Titillium Web"/>
                <a:cs typeface="Titillium Web"/>
                <a:sym typeface="Titillium Web"/>
              </a:rPr>
            </a:br>
            <a:endParaRPr sz="1400" b="0" i="0" u="none" strike="noStrike" cap="none">
              <a:solidFill>
                <a:schemeClr val="lt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tillium Web"/>
                <a:ea typeface="Titillium Web"/>
                <a:cs typeface="Titillium Web"/>
                <a:sym typeface="Titillium Web"/>
              </a:rPr>
              <a:t>modular and flexible</a:t>
            </a:r>
            <a:br>
              <a:rPr lang="en-US" sz="1400" b="0" i="0" u="none" strike="noStrike" cap="none">
                <a:solidFill>
                  <a:schemeClr val="lt1"/>
                </a:solidFill>
                <a:latin typeface="Titillium Web"/>
                <a:ea typeface="Titillium Web"/>
                <a:cs typeface="Titillium Web"/>
                <a:sym typeface="Titillium Web"/>
              </a:rPr>
            </a:br>
            <a:endParaRPr sz="1400" b="0" i="0" u="none" strike="noStrike" cap="none">
              <a:solidFill>
                <a:schemeClr val="lt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tillium Web"/>
                <a:ea typeface="Titillium Web"/>
                <a:cs typeface="Titillium Web"/>
                <a:sym typeface="Titillium Web"/>
              </a:rPr>
              <a:t>In every Cloud and in</a:t>
            </a:r>
            <a:br>
              <a:rPr lang="en-US" sz="1400" b="0" i="0" u="none" strike="noStrike" cap="none">
                <a:solidFill>
                  <a:schemeClr val="lt1"/>
                </a:solidFill>
                <a:latin typeface="Titillium Web"/>
                <a:ea typeface="Titillium Web"/>
                <a:cs typeface="Titillium Web"/>
                <a:sym typeface="Titillium Web"/>
              </a:rPr>
            </a:br>
            <a:r>
              <a:rPr lang="en-US" sz="1400" b="0" i="0" u="none" strike="noStrike" cap="none">
                <a:solidFill>
                  <a:schemeClr val="lt1"/>
                </a:solidFill>
                <a:latin typeface="Titillium Web"/>
                <a:ea typeface="Titillium Web"/>
                <a:cs typeface="Titillium Web"/>
                <a:sym typeface="Titillium Web"/>
              </a:rPr>
              <a:t>your own Data Center</a:t>
            </a:r>
            <a:br>
              <a:rPr lang="en-US" sz="1400" b="0" i="0" u="none" strike="noStrike" cap="none">
                <a:solidFill>
                  <a:schemeClr val="lt1"/>
                </a:solidFill>
                <a:latin typeface="Titillium Web"/>
                <a:ea typeface="Titillium Web"/>
                <a:cs typeface="Titillium Web"/>
                <a:sym typeface="Titillium Web"/>
              </a:rPr>
            </a:br>
            <a:endParaRPr sz="1400" b="0" i="0" u="none" strike="noStrike" cap="none">
              <a:solidFill>
                <a:schemeClr val="lt1"/>
              </a:solidFill>
              <a:latin typeface="Titillium Web"/>
              <a:ea typeface="Titillium Web"/>
              <a:cs typeface="Titillium Web"/>
              <a:sym typeface="Titillium Web"/>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tillium Web"/>
                <a:ea typeface="Titillium Web"/>
                <a:cs typeface="Titillium Web"/>
                <a:sym typeface="Titillium Web"/>
              </a:rPr>
              <a:t>as Managed Service in IONOS Cloud</a:t>
            </a:r>
            <a:endParaRPr sz="1400" b="0" i="0" u="none" strike="noStrike" cap="none">
              <a:solidFill>
                <a:schemeClr val="lt1"/>
              </a:solidFill>
              <a:latin typeface="Titillium Web"/>
              <a:ea typeface="Titillium Web"/>
              <a:cs typeface="Titillium Web"/>
              <a:sym typeface="Titillium Web"/>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78"/>
          <p:cNvSpPr txBox="1"/>
          <p:nvPr/>
        </p:nvSpPr>
        <p:spPr>
          <a:xfrm>
            <a:off x="723911"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Open source product</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Community driven</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Re-use vs. re-invent</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No vendor lock-in</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dirty="0">
                <a:solidFill>
                  <a:schemeClr val="lt1"/>
                </a:solidFill>
                <a:latin typeface="Titillium Web"/>
                <a:ea typeface="Titillium Web"/>
                <a:cs typeface="Titillium Web"/>
                <a:sym typeface="Titillium Web"/>
              </a:rPr>
              <a:t>F</a:t>
            </a:r>
            <a:r>
              <a:rPr lang="en-US" sz="1400" b="0" i="0" u="none" strike="noStrike" cap="none" dirty="0">
                <a:solidFill>
                  <a:schemeClr val="lt1"/>
                </a:solidFill>
                <a:latin typeface="Titillium Web"/>
                <a:ea typeface="Titillium Web"/>
                <a:cs typeface="Titillium Web"/>
                <a:sym typeface="Titillium Web"/>
              </a:rPr>
              <a:t>acilitate Data sovereignty</a:t>
            </a:r>
            <a:endParaRPr sz="1400" b="0" i="0" u="none" strike="noStrike" cap="none" dirty="0">
              <a:solidFill>
                <a:schemeClr val="lt1"/>
              </a:solidFill>
              <a:latin typeface="Titillium Web"/>
              <a:ea typeface="Titillium Web"/>
              <a:cs typeface="Titillium Web"/>
              <a:sym typeface="Titillium Web"/>
            </a:endParaRPr>
          </a:p>
          <a:p>
            <a:pPr marL="285750" marR="0" lvl="0" indent="-196850" algn="l" rtl="0">
              <a:lnSpc>
                <a:spcPct val="100000"/>
              </a:lnSpc>
              <a:spcBef>
                <a:spcPts val="0"/>
              </a:spcBef>
              <a:spcAft>
                <a:spcPts val="0"/>
              </a:spcAft>
              <a:buClr>
                <a:schemeClr val="lt1"/>
              </a:buClr>
              <a:buSzPts val="1400"/>
              <a:buFont typeface="Arial"/>
              <a:buNone/>
            </a:pPr>
            <a:endParaRPr sz="1400" b="0" i="0" u="none" strike="noStrike" cap="none" dirty="0">
              <a:solidFill>
                <a:schemeClr val="lt1"/>
              </a:solidFill>
              <a:latin typeface="Titillium Web"/>
              <a:ea typeface="Titillium Web"/>
              <a:cs typeface="Titillium Web"/>
              <a:sym typeface="Titillium Web"/>
            </a:endParaRPr>
          </a:p>
        </p:txBody>
      </p:sp>
      <p:sp>
        <p:nvSpPr>
          <p:cNvPr id="736" name="Google Shape;736;p78"/>
          <p:cNvSpPr/>
          <p:nvPr/>
        </p:nvSpPr>
        <p:spPr>
          <a:xfrm>
            <a:off x="723911"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Titillium Web"/>
                <a:ea typeface="Titillium Web"/>
                <a:cs typeface="Titillium Web"/>
                <a:sym typeface="Titillium Web"/>
              </a:rPr>
              <a:t>Openness by Open Source</a:t>
            </a:r>
            <a:endParaRPr sz="1400" b="0" i="0" u="none" strike="noStrike" cap="none">
              <a:solidFill>
                <a:srgbClr val="000000"/>
              </a:solidFill>
              <a:latin typeface="Arial"/>
              <a:ea typeface="Arial"/>
              <a:cs typeface="Arial"/>
              <a:sym typeface="Arial"/>
            </a:endParaRPr>
          </a:p>
        </p:txBody>
      </p:sp>
      <p:sp>
        <p:nvSpPr>
          <p:cNvPr id="737" name="Google Shape;737;p78"/>
          <p:cNvSpPr txBox="1"/>
          <p:nvPr/>
        </p:nvSpPr>
        <p:spPr>
          <a:xfrm>
            <a:off x="2534347"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Infrastructure as Code</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Security as Code</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Open APIs</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dirty="0">
                <a:solidFill>
                  <a:schemeClr val="lt1"/>
                </a:solidFill>
                <a:latin typeface="Titillium Web"/>
                <a:ea typeface="Titillium Web"/>
                <a:cs typeface="Titillium Web"/>
                <a:sym typeface="Titillium Web"/>
              </a:rPr>
              <a:t>Implementing open standards</a:t>
            </a:r>
            <a:endParaRPr sz="1400" b="0" i="0" u="none" strike="noStrike" cap="none" dirty="0">
              <a:solidFill>
                <a:schemeClr val="lt1"/>
              </a:solidFill>
              <a:latin typeface="Titillium Web"/>
              <a:ea typeface="Titillium Web"/>
              <a:cs typeface="Titillium Web"/>
              <a:sym typeface="Titillium Web"/>
            </a:endParaRPr>
          </a:p>
        </p:txBody>
      </p:sp>
      <p:sp>
        <p:nvSpPr>
          <p:cNvPr id="738" name="Google Shape;738;p78"/>
          <p:cNvSpPr/>
          <p:nvPr/>
        </p:nvSpPr>
        <p:spPr>
          <a:xfrm>
            <a:off x="2534347"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Titillium Web"/>
                <a:ea typeface="Titillium Web"/>
                <a:cs typeface="Titillium Web"/>
                <a:sym typeface="Titillium Web"/>
              </a:rPr>
              <a:t>Integration by Code</a:t>
            </a:r>
            <a:endParaRPr sz="1400" b="0" i="0" u="none" strike="noStrike" cap="none">
              <a:solidFill>
                <a:srgbClr val="000000"/>
              </a:solidFill>
              <a:latin typeface="Arial"/>
              <a:ea typeface="Arial"/>
              <a:cs typeface="Arial"/>
              <a:sym typeface="Arial"/>
            </a:endParaRPr>
          </a:p>
        </p:txBody>
      </p:sp>
      <p:sp>
        <p:nvSpPr>
          <p:cNvPr id="739" name="Google Shape;739;p78"/>
          <p:cNvSpPr txBox="1"/>
          <p:nvPr/>
        </p:nvSpPr>
        <p:spPr>
          <a:xfrm>
            <a:off x="4344783"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Modular architecture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Individual solution  configuration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per component updates </a:t>
            </a:r>
            <a:endParaRPr sz="1400" b="0" i="0" u="none" strike="noStrike" cap="none">
              <a:solidFill>
                <a:srgbClr val="000000"/>
              </a:solidFill>
              <a:latin typeface="Arial"/>
              <a:ea typeface="Arial"/>
              <a:cs typeface="Arial"/>
              <a:sym typeface="Arial"/>
            </a:endParaRPr>
          </a:p>
        </p:txBody>
      </p:sp>
      <p:sp>
        <p:nvSpPr>
          <p:cNvPr id="740" name="Google Shape;740;p78"/>
          <p:cNvSpPr/>
          <p:nvPr/>
        </p:nvSpPr>
        <p:spPr>
          <a:xfrm>
            <a:off x="4344783"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Titillium Web"/>
                <a:ea typeface="Titillium Web"/>
                <a:cs typeface="Titillium Web"/>
                <a:sym typeface="Titillium Web"/>
              </a:rPr>
              <a:t>Flexibility by Modularity</a:t>
            </a:r>
            <a:endParaRPr sz="1400" b="0" i="0" u="none" strike="noStrike" cap="none">
              <a:solidFill>
                <a:srgbClr val="000000"/>
              </a:solidFill>
              <a:latin typeface="Arial"/>
              <a:ea typeface="Arial"/>
              <a:cs typeface="Arial"/>
              <a:sym typeface="Arial"/>
            </a:endParaRPr>
          </a:p>
        </p:txBody>
      </p:sp>
      <p:sp>
        <p:nvSpPr>
          <p:cNvPr id="741" name="Google Shape;741;p78"/>
          <p:cNvSpPr txBox="1"/>
          <p:nvPr/>
        </p:nvSpPr>
        <p:spPr>
          <a:xfrm>
            <a:off x="6155219"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Monitoring &amp; Alerting interfaces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Logging &amp; Auditing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Ubiquitous security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itillium Web"/>
              <a:ea typeface="Titillium Web"/>
              <a:cs typeface="Titillium Web"/>
              <a:sym typeface="Titillium Web"/>
            </a:endParaRPr>
          </a:p>
        </p:txBody>
      </p:sp>
      <p:sp>
        <p:nvSpPr>
          <p:cNvPr id="742" name="Google Shape;742;p78"/>
          <p:cNvSpPr/>
          <p:nvPr/>
        </p:nvSpPr>
        <p:spPr>
          <a:xfrm>
            <a:off x="6155219"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Titillium Web"/>
                <a:ea typeface="Titillium Web"/>
                <a:cs typeface="Titillium Web"/>
                <a:sym typeface="Titillium Web"/>
              </a:rPr>
              <a:t>Enterprise ready by design</a:t>
            </a:r>
            <a:endParaRPr sz="1400" b="0" i="0" u="none" strike="noStrike" cap="none">
              <a:solidFill>
                <a:srgbClr val="000000"/>
              </a:solidFill>
              <a:latin typeface="Arial"/>
              <a:ea typeface="Arial"/>
              <a:cs typeface="Arial"/>
              <a:sym typeface="Arial"/>
            </a:endParaRPr>
          </a:p>
        </p:txBody>
      </p:sp>
      <p:sp>
        <p:nvSpPr>
          <p:cNvPr id="743" name="Google Shape;743;p78"/>
          <p:cNvSpPr txBox="1"/>
          <p:nvPr/>
        </p:nvSpPr>
        <p:spPr>
          <a:xfrm>
            <a:off x="7965655"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Cloud-native</a:t>
            </a:r>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On private and public clouds  or hybrid</a:t>
            </a:r>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Selfmanaged or as-a-Service at IONOS Cloud</a:t>
            </a:r>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AKS, EKS, GKS, OpenShift, …</a:t>
            </a:r>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Intel &amp; Arm support</a:t>
            </a:r>
            <a:endParaRPr sz="1400" b="0" i="0" u="none" strike="noStrike" cap="none">
              <a:solidFill>
                <a:schemeClr val="lt1"/>
              </a:solidFill>
              <a:latin typeface="Titillium Web"/>
              <a:ea typeface="Titillium Web"/>
              <a:cs typeface="Titillium Web"/>
              <a:sym typeface="Titillium Web"/>
            </a:endParaRPr>
          </a:p>
        </p:txBody>
      </p:sp>
      <p:sp>
        <p:nvSpPr>
          <p:cNvPr id="744" name="Google Shape;744;p78"/>
          <p:cNvSpPr/>
          <p:nvPr/>
        </p:nvSpPr>
        <p:spPr>
          <a:xfrm>
            <a:off x="7965655"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Titillium Web"/>
                <a:ea typeface="Titillium Web"/>
                <a:cs typeface="Titillium Web"/>
                <a:sym typeface="Titillium Web"/>
              </a:rPr>
              <a:t>Multiple platforms</a:t>
            </a:r>
            <a:endParaRPr sz="1400" b="0" i="0" u="none" strike="noStrike" cap="none">
              <a:solidFill>
                <a:srgbClr val="000000"/>
              </a:solidFill>
              <a:latin typeface="Arial"/>
              <a:ea typeface="Arial"/>
              <a:cs typeface="Arial"/>
              <a:sym typeface="Arial"/>
            </a:endParaRPr>
          </a:p>
        </p:txBody>
      </p:sp>
      <p:sp>
        <p:nvSpPr>
          <p:cNvPr id="745" name="Google Shape;745;p78"/>
          <p:cNvSpPr txBox="1"/>
          <p:nvPr/>
        </p:nvSpPr>
        <p:spPr>
          <a:xfrm>
            <a:off x="9776089" y="2619375"/>
            <a:ext cx="1692000" cy="3324225"/>
          </a:xfrm>
          <a:prstGeom prst="rect">
            <a:avLst/>
          </a:prstGeom>
          <a:solidFill>
            <a:schemeClr val="accent1"/>
          </a:solidFill>
          <a:ln>
            <a:noFill/>
          </a:ln>
          <a:effectLst>
            <a:outerShdw blurRad="63500" sx="102000" sy="102000" algn="ctr" rotWithShape="0">
              <a:srgbClr val="000000">
                <a:alpha val="40000"/>
              </a:srgbClr>
            </a:outerShdw>
          </a:effectLst>
        </p:spPr>
        <p:txBody>
          <a:bodyPr spcFirstLastPara="1" wrap="square" lIns="180000" tIns="180000" rIns="180000" bIns="180000" anchor="t" anchorCtr="0">
            <a:noAutofit/>
          </a:bodyPr>
          <a:lstStyle/>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GAIA-X compliant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Titillium Web"/>
                <a:ea typeface="Titillium Web"/>
                <a:cs typeface="Titillium Web"/>
                <a:sym typeface="Titillium Web"/>
              </a:rPr>
              <a:t>Supporting GAIA-X Federation Services</a:t>
            </a:r>
            <a:endParaRPr sz="1400" b="0" i="0" u="none" strike="noStrike" cap="none">
              <a:solidFill>
                <a:schemeClr val="lt1"/>
              </a:solidFill>
              <a:latin typeface="Titillium Web"/>
              <a:ea typeface="Titillium Web"/>
              <a:cs typeface="Titillium Web"/>
              <a:sym typeface="Titillium Web"/>
            </a:endParaRPr>
          </a:p>
        </p:txBody>
      </p:sp>
      <p:sp>
        <p:nvSpPr>
          <p:cNvPr id="746" name="Google Shape;746;p78"/>
          <p:cNvSpPr/>
          <p:nvPr/>
        </p:nvSpPr>
        <p:spPr>
          <a:xfrm>
            <a:off x="9776089" y="1842536"/>
            <a:ext cx="1692000" cy="6611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Titillium Web"/>
                <a:ea typeface="Titillium Web"/>
                <a:cs typeface="Titillium Web"/>
                <a:sym typeface="Titillium Web"/>
              </a:rPr>
              <a:t>European by GAIA-X</a:t>
            </a:r>
            <a:endParaRPr sz="1400" b="0" i="0" u="none" strike="noStrike" cap="none">
              <a:solidFill>
                <a:srgbClr val="000000"/>
              </a:solidFill>
              <a:latin typeface="Arial"/>
              <a:ea typeface="Arial"/>
              <a:cs typeface="Arial"/>
              <a:sym typeface="Arial"/>
            </a:endParaRPr>
          </a:p>
        </p:txBody>
      </p:sp>
      <p:sp>
        <p:nvSpPr>
          <p:cNvPr id="747" name="Google Shape;747;p78"/>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sz="2400" b="1" i="0" u="none" strike="noStrike" cap="none">
                <a:solidFill>
                  <a:schemeClr val="lt2"/>
                </a:solidFill>
                <a:latin typeface="Titillium Web"/>
                <a:ea typeface="Titillium Web"/>
                <a:cs typeface="Titillium Web"/>
                <a:sym typeface="Titillium Web"/>
              </a:rPr>
              <a:t>Why Stackable?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9"/>
          <p:cNvSpPr txBox="1">
            <a:spLocks noGrp="1"/>
          </p:cNvSpPr>
          <p:nvPr>
            <p:ph type="body" idx="1"/>
          </p:nvPr>
        </p:nvSpPr>
        <p:spPr>
          <a:xfrm>
            <a:off x="723899" y="751057"/>
            <a:ext cx="10404000" cy="461624"/>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sz="2400" b="1" dirty="0">
                <a:solidFill>
                  <a:schemeClr val="lt2"/>
                </a:solidFill>
                <a:latin typeface="Titillium Web"/>
                <a:ea typeface="Titillium Web"/>
                <a:cs typeface="Titillium Web"/>
                <a:sym typeface="Titillium Web"/>
              </a:rPr>
              <a:t>Define your Data Platform as Code</a:t>
            </a:r>
            <a:endParaRPr dirty="0"/>
          </a:p>
        </p:txBody>
      </p:sp>
      <p:grpSp>
        <p:nvGrpSpPr>
          <p:cNvPr id="753" name="Google Shape;753;p9"/>
          <p:cNvGrpSpPr/>
          <p:nvPr/>
        </p:nvGrpSpPr>
        <p:grpSpPr>
          <a:xfrm>
            <a:off x="8687983" y="1475269"/>
            <a:ext cx="2875740" cy="3867536"/>
            <a:chOff x="13126502" y="49642"/>
            <a:chExt cx="4121305" cy="7349564"/>
          </a:xfrm>
        </p:grpSpPr>
        <p:sp>
          <p:nvSpPr>
            <p:cNvPr id="754" name="Google Shape;754;p9"/>
            <p:cNvSpPr/>
            <p:nvPr/>
          </p:nvSpPr>
          <p:spPr>
            <a:xfrm>
              <a:off x="13126502" y="49642"/>
              <a:ext cx="4121305" cy="7349564"/>
            </a:xfrm>
            <a:prstGeom prst="roundRect">
              <a:avLst>
                <a:gd name="adj" fmla="val 4345"/>
              </a:avLst>
            </a:prstGeom>
            <a:solidFill>
              <a:schemeClr val="lt1"/>
            </a:solidFill>
            <a:ln>
              <a:noFill/>
            </a:ln>
            <a:effectLst>
              <a:outerShdw blurRad="482600" dist="165100" dir="5400000" algn="t" rotWithShape="0">
                <a:srgbClr val="374152">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755" name="Google Shape;755;p9"/>
            <p:cNvSpPr txBox="1"/>
            <p:nvPr/>
          </p:nvSpPr>
          <p:spPr>
            <a:xfrm>
              <a:off x="13369522" y="340928"/>
              <a:ext cx="3835241" cy="779971"/>
            </a:xfrm>
            <a:prstGeom prst="rect">
              <a:avLst/>
            </a:prstGeom>
            <a:noFill/>
            <a:ln>
              <a:noFill/>
            </a:ln>
            <a:effectLst>
              <a:outerShdw blurRad="812800" dist="50800" dir="5400000" algn="ctr" rotWithShape="0">
                <a:schemeClr val="accent3">
                  <a:alpha val="20000"/>
                </a:scheme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2"/>
                  </a:solidFill>
                  <a:latin typeface="Titillium Web"/>
                  <a:ea typeface="Titillium Web"/>
                  <a:cs typeface="Titillium Web"/>
                  <a:sym typeface="Titillium Web"/>
                </a:rPr>
                <a:t>Stackable Data Platform:</a:t>
              </a:r>
              <a:endParaRPr sz="1400" b="0" i="0" u="none" strike="noStrike" cap="none">
                <a:solidFill>
                  <a:srgbClr val="000000"/>
                </a:solidFill>
                <a:latin typeface="Arial"/>
                <a:ea typeface="Arial"/>
                <a:cs typeface="Arial"/>
                <a:sym typeface="Arial"/>
              </a:endParaRPr>
            </a:p>
          </p:txBody>
        </p:sp>
        <p:sp>
          <p:nvSpPr>
            <p:cNvPr id="756" name="Google Shape;756;p9"/>
            <p:cNvSpPr txBox="1"/>
            <p:nvPr/>
          </p:nvSpPr>
          <p:spPr>
            <a:xfrm>
              <a:off x="13277260" y="1312780"/>
              <a:ext cx="3835241" cy="5408764"/>
            </a:xfrm>
            <a:prstGeom prst="rect">
              <a:avLst/>
            </a:prstGeom>
            <a:noFill/>
            <a:ln>
              <a:noFill/>
            </a:ln>
            <a:effectLst>
              <a:outerShdw blurRad="812800" dist="50800" dir="5400000" algn="ctr" rotWithShape="0">
                <a:schemeClr val="accent3">
                  <a:alpha val="20000"/>
                </a:schemeClr>
              </a:outerShdw>
            </a:effectLst>
          </p:spPr>
          <p:txBody>
            <a:bodyPr spcFirstLastPara="1" wrap="square" lIns="108000" tIns="0" rIns="0" bIns="36000" anchor="t" anchorCtr="0">
              <a:spAutoFit/>
            </a:bodyPr>
            <a:lstStyle/>
            <a:p>
              <a:pPr marL="0" marR="0" lvl="0" indent="0" algn="l" rtl="0">
                <a:lnSpc>
                  <a:spcPct val="142857"/>
                </a:lnSpc>
                <a:spcBef>
                  <a:spcPts val="0"/>
                </a:spcBef>
                <a:spcAft>
                  <a:spcPts val="0"/>
                </a:spcAft>
                <a:buClr>
                  <a:srgbClr val="000000"/>
                </a:buClr>
                <a:buSzPts val="1400"/>
                <a:buFont typeface="Arial"/>
                <a:buNone/>
              </a:pPr>
              <a:r>
                <a:rPr lang="en-US" sz="1400" b="0" i="0" u="none" strike="noStrike" cap="none">
                  <a:solidFill>
                    <a:srgbClr val="374152"/>
                  </a:solidFill>
                  <a:latin typeface="Titillium Web"/>
                  <a:ea typeface="Titillium Web"/>
                  <a:cs typeface="Titillium Web"/>
                  <a:sym typeface="Titillium Web"/>
                </a:rPr>
                <a:t>A comprehensive set of software components  playing together to</a:t>
              </a:r>
              <a:endParaRPr sz="1400" b="0" i="0" u="none" strike="noStrike" cap="none">
                <a:solidFill>
                  <a:srgbClr val="374152"/>
                </a:solidFill>
                <a:latin typeface="Titillium Web"/>
                <a:ea typeface="Titillium Web"/>
                <a:cs typeface="Titillium Web"/>
                <a:sym typeface="Titillium Web"/>
              </a:endParaRPr>
            </a:p>
            <a:p>
              <a:pPr marL="171450" marR="0" lvl="0" indent="-171450" algn="l" rtl="0">
                <a:lnSpc>
                  <a:spcPct val="142857"/>
                </a:lnSpc>
                <a:spcBef>
                  <a:spcPts val="0"/>
                </a:spcBef>
                <a:spcAft>
                  <a:spcPts val="0"/>
                </a:spcAft>
                <a:buClr>
                  <a:srgbClr val="374152"/>
                </a:buClr>
                <a:buSzPts val="1400"/>
                <a:buFont typeface="Arial"/>
                <a:buChar char="•"/>
              </a:pPr>
              <a:r>
                <a:rPr lang="en-US" sz="1400" b="0" i="0" u="none" strike="noStrike" cap="none">
                  <a:solidFill>
                    <a:srgbClr val="374152"/>
                  </a:solidFill>
                  <a:latin typeface="Titillium Web"/>
                  <a:ea typeface="Titillium Web"/>
                  <a:cs typeface="Titillium Web"/>
                  <a:sym typeface="Titillium Web"/>
                </a:rPr>
                <a:t>deploy,</a:t>
              </a:r>
              <a:endParaRPr sz="1400" b="0" i="0" u="none" strike="noStrike" cap="none">
                <a:solidFill>
                  <a:srgbClr val="374152"/>
                </a:solidFill>
                <a:latin typeface="Titillium Web"/>
                <a:ea typeface="Titillium Web"/>
                <a:cs typeface="Titillium Web"/>
                <a:sym typeface="Titillium Web"/>
              </a:endParaRPr>
            </a:p>
            <a:p>
              <a:pPr marL="171450" marR="0" lvl="0" indent="-171450" algn="l" rtl="0">
                <a:lnSpc>
                  <a:spcPct val="142857"/>
                </a:lnSpc>
                <a:spcBef>
                  <a:spcPts val="0"/>
                </a:spcBef>
                <a:spcAft>
                  <a:spcPts val="0"/>
                </a:spcAft>
                <a:buClr>
                  <a:srgbClr val="374152"/>
                </a:buClr>
                <a:buSzPts val="1400"/>
                <a:buFont typeface="Arial"/>
                <a:buChar char="•"/>
              </a:pPr>
              <a:r>
                <a:rPr lang="en-US" sz="1400" b="0" i="0" u="none" strike="noStrike" cap="none">
                  <a:solidFill>
                    <a:srgbClr val="374152"/>
                  </a:solidFill>
                  <a:latin typeface="Titillium Web"/>
                  <a:ea typeface="Titillium Web"/>
                  <a:cs typeface="Titillium Web"/>
                  <a:sym typeface="Titillium Web"/>
                </a:rPr>
                <a:t>manage,</a:t>
              </a:r>
              <a:endParaRPr sz="1400" b="0" i="0" u="none" strike="noStrike" cap="none">
                <a:solidFill>
                  <a:srgbClr val="374152"/>
                </a:solidFill>
                <a:latin typeface="Titillium Web"/>
                <a:ea typeface="Titillium Web"/>
                <a:cs typeface="Titillium Web"/>
                <a:sym typeface="Titillium Web"/>
              </a:endParaRPr>
            </a:p>
            <a:p>
              <a:pPr marL="171450" marR="0" lvl="0" indent="-171450" algn="l" rtl="0">
                <a:lnSpc>
                  <a:spcPct val="142857"/>
                </a:lnSpc>
                <a:spcBef>
                  <a:spcPts val="0"/>
                </a:spcBef>
                <a:spcAft>
                  <a:spcPts val="0"/>
                </a:spcAft>
                <a:buClr>
                  <a:srgbClr val="374152"/>
                </a:buClr>
                <a:buSzPts val="1400"/>
                <a:buFont typeface="Arial"/>
                <a:buChar char="•"/>
              </a:pPr>
              <a:r>
                <a:rPr lang="en-US" sz="1400" b="0" i="0" u="none" strike="noStrike" cap="none">
                  <a:solidFill>
                    <a:srgbClr val="374152"/>
                  </a:solidFill>
                  <a:latin typeface="Titillium Web"/>
                  <a:ea typeface="Titillium Web"/>
                  <a:cs typeface="Titillium Web"/>
                  <a:sym typeface="Titillium Web"/>
                </a:rPr>
                <a:t>monitor,</a:t>
              </a:r>
              <a:endParaRPr sz="1400" b="0" i="0" u="none" strike="noStrike" cap="none">
                <a:solidFill>
                  <a:srgbClr val="374152"/>
                </a:solidFill>
                <a:latin typeface="Titillium Web"/>
                <a:ea typeface="Titillium Web"/>
                <a:cs typeface="Titillium Web"/>
                <a:sym typeface="Titillium Web"/>
              </a:endParaRPr>
            </a:p>
            <a:p>
              <a:pPr marL="171450" marR="0" lvl="0" indent="-171450" algn="l" rtl="0">
                <a:lnSpc>
                  <a:spcPct val="142857"/>
                </a:lnSpc>
                <a:spcBef>
                  <a:spcPts val="0"/>
                </a:spcBef>
                <a:spcAft>
                  <a:spcPts val="0"/>
                </a:spcAft>
                <a:buClr>
                  <a:srgbClr val="374152"/>
                </a:buClr>
                <a:buSzPts val="1400"/>
                <a:buFont typeface="Arial"/>
                <a:buChar char="•"/>
              </a:pPr>
              <a:r>
                <a:rPr lang="en-US" sz="1400" b="0" i="0" u="none" strike="noStrike" cap="none">
                  <a:solidFill>
                    <a:srgbClr val="374152"/>
                  </a:solidFill>
                  <a:latin typeface="Titillium Web"/>
                  <a:ea typeface="Titillium Web"/>
                  <a:cs typeface="Titillium Web"/>
                  <a:sym typeface="Titillium Web"/>
                </a:rPr>
                <a:t>update and</a:t>
              </a:r>
              <a:endParaRPr sz="1400" b="0" i="0" u="none" strike="noStrike" cap="none">
                <a:solidFill>
                  <a:srgbClr val="000000"/>
                </a:solidFill>
                <a:latin typeface="Arial"/>
                <a:ea typeface="Arial"/>
                <a:cs typeface="Arial"/>
                <a:sym typeface="Arial"/>
              </a:endParaRPr>
            </a:p>
            <a:p>
              <a:pPr marL="171450" marR="0" lvl="0" indent="-171450" algn="l" rtl="0">
                <a:lnSpc>
                  <a:spcPct val="142857"/>
                </a:lnSpc>
                <a:spcBef>
                  <a:spcPts val="0"/>
                </a:spcBef>
                <a:spcAft>
                  <a:spcPts val="0"/>
                </a:spcAft>
                <a:buClr>
                  <a:srgbClr val="374152"/>
                </a:buClr>
                <a:buSzPts val="1400"/>
                <a:buFont typeface="Arial"/>
                <a:buChar char="•"/>
              </a:pPr>
              <a:r>
                <a:rPr lang="en-US" sz="1400" b="0" i="0" u="none" strike="noStrike" cap="none">
                  <a:solidFill>
                    <a:srgbClr val="374152"/>
                  </a:solidFill>
                  <a:latin typeface="Titillium Web"/>
                  <a:ea typeface="Titillium Web"/>
                  <a:cs typeface="Titillium Web"/>
                  <a:sym typeface="Titillium Web"/>
                </a:rPr>
                <a:t>secure</a:t>
              </a:r>
              <a:endParaRPr sz="1400" b="0" i="0" u="none" strike="noStrike" cap="none">
                <a:solidFill>
                  <a:srgbClr val="374152"/>
                </a:solidFill>
                <a:latin typeface="Titillium Web"/>
                <a:ea typeface="Titillium Web"/>
                <a:cs typeface="Titillium Web"/>
                <a:sym typeface="Titillium Web"/>
              </a:endParaRPr>
            </a:p>
            <a:p>
              <a:pPr marL="0" marR="0" lvl="0" indent="0" algn="l" rtl="0">
                <a:lnSpc>
                  <a:spcPct val="142857"/>
                </a:lnSpc>
                <a:spcBef>
                  <a:spcPts val="0"/>
                </a:spcBef>
                <a:spcAft>
                  <a:spcPts val="0"/>
                </a:spcAft>
                <a:buClr>
                  <a:srgbClr val="000000"/>
                </a:buClr>
                <a:buSzPts val="1400"/>
                <a:buFont typeface="Arial"/>
                <a:buNone/>
              </a:pPr>
              <a:r>
                <a:rPr lang="en-US" sz="1400" b="0" i="0" u="none" strike="noStrike" cap="none">
                  <a:solidFill>
                    <a:srgbClr val="374152"/>
                  </a:solidFill>
                  <a:latin typeface="Titillium Web"/>
                  <a:ea typeface="Titillium Web"/>
                  <a:cs typeface="Titillium Web"/>
                  <a:sym typeface="Titillium Web"/>
                </a:rPr>
                <a:t>current open source products using a 100% Infrastructure-as-Code approach </a:t>
              </a:r>
              <a:endParaRPr sz="1200" b="0" i="0" u="none" strike="noStrike" cap="none">
                <a:solidFill>
                  <a:srgbClr val="374152"/>
                </a:solidFill>
                <a:latin typeface="Titillium Web"/>
                <a:ea typeface="Titillium Web"/>
                <a:cs typeface="Titillium Web"/>
                <a:sym typeface="Titillium Web"/>
              </a:endParaRPr>
            </a:p>
          </p:txBody>
        </p:sp>
      </p:grpSp>
      <p:sp>
        <p:nvSpPr>
          <p:cNvPr id="757" name="Google Shape;757;p9"/>
          <p:cNvSpPr/>
          <p:nvPr/>
        </p:nvSpPr>
        <p:spPr>
          <a:xfrm>
            <a:off x="551188" y="4082756"/>
            <a:ext cx="1181824" cy="1575940"/>
          </a:xfrm>
          <a:prstGeom prst="rect">
            <a:avLst/>
          </a:prstGeom>
          <a:gradFill>
            <a:gsLst>
              <a:gs pos="0">
                <a:srgbClr val="01608C"/>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58" name="Google Shape;758;p9"/>
          <p:cNvSpPr/>
          <p:nvPr/>
        </p:nvSpPr>
        <p:spPr>
          <a:xfrm rot="10800000">
            <a:off x="285020" y="3921338"/>
            <a:ext cx="1661886" cy="3627289"/>
          </a:xfrm>
          <a:custGeom>
            <a:avLst/>
            <a:gdLst/>
            <a:ahLst/>
            <a:cxnLst/>
            <a:rect l="l" t="t" r="r" b="b"/>
            <a:pathLst>
              <a:path w="4424516" h="9657098" extrusionOk="0">
                <a:moveTo>
                  <a:pt x="2212258" y="9391420"/>
                </a:moveTo>
                <a:cubicBezTo>
                  <a:pt x="3080428" y="9391420"/>
                  <a:pt x="3785470" y="8713874"/>
                  <a:pt x="3785470" y="7875929"/>
                </a:cubicBezTo>
                <a:cubicBezTo>
                  <a:pt x="3785470" y="7342189"/>
                  <a:pt x="3586399" y="6927365"/>
                  <a:pt x="3296088" y="6515306"/>
                </a:cubicBezTo>
                <a:cubicBezTo>
                  <a:pt x="3116371" y="6260880"/>
                  <a:pt x="3063838" y="5995393"/>
                  <a:pt x="3008541" y="5834994"/>
                </a:cubicBezTo>
                <a:cubicBezTo>
                  <a:pt x="2967068" y="5710547"/>
                  <a:pt x="2956008" y="5616520"/>
                  <a:pt x="2917300" y="5547383"/>
                </a:cubicBezTo>
                <a:cubicBezTo>
                  <a:pt x="2920065" y="5536321"/>
                  <a:pt x="2922830" y="5522494"/>
                  <a:pt x="2922830" y="5508666"/>
                </a:cubicBezTo>
                <a:cubicBezTo>
                  <a:pt x="2922830" y="5450591"/>
                  <a:pt x="2881357" y="5403577"/>
                  <a:pt x="2828824" y="5395281"/>
                </a:cubicBezTo>
                <a:cubicBezTo>
                  <a:pt x="2817765" y="5392516"/>
                  <a:pt x="2817765" y="5395281"/>
                  <a:pt x="2828824" y="5392516"/>
                </a:cubicBezTo>
                <a:cubicBezTo>
                  <a:pt x="2881357" y="5384219"/>
                  <a:pt x="2922830" y="5337206"/>
                  <a:pt x="2922830" y="5279130"/>
                </a:cubicBezTo>
                <a:cubicBezTo>
                  <a:pt x="2922830" y="5223820"/>
                  <a:pt x="2881357" y="5176807"/>
                  <a:pt x="2828824" y="5168510"/>
                </a:cubicBezTo>
                <a:cubicBezTo>
                  <a:pt x="2817765" y="5165745"/>
                  <a:pt x="2817765" y="5165745"/>
                  <a:pt x="2828824" y="5165745"/>
                </a:cubicBezTo>
                <a:cubicBezTo>
                  <a:pt x="2881357" y="5154683"/>
                  <a:pt x="2922830" y="5110435"/>
                  <a:pt x="2922830" y="5052360"/>
                </a:cubicBezTo>
                <a:cubicBezTo>
                  <a:pt x="2922830" y="4997050"/>
                  <a:pt x="2881357" y="4950036"/>
                  <a:pt x="2828824" y="4941740"/>
                </a:cubicBezTo>
                <a:cubicBezTo>
                  <a:pt x="2817765" y="4938974"/>
                  <a:pt x="2817765" y="4938974"/>
                  <a:pt x="2828824" y="4936209"/>
                </a:cubicBezTo>
                <a:cubicBezTo>
                  <a:pt x="2881357" y="4927912"/>
                  <a:pt x="2922830" y="4880899"/>
                  <a:pt x="2922830" y="4825589"/>
                </a:cubicBezTo>
                <a:cubicBezTo>
                  <a:pt x="2922830" y="4761983"/>
                  <a:pt x="2873062" y="4712204"/>
                  <a:pt x="2809470" y="4712204"/>
                </a:cubicBezTo>
                <a:cubicBezTo>
                  <a:pt x="2715464" y="4712204"/>
                  <a:pt x="2715464" y="4712204"/>
                  <a:pt x="2715464" y="4712204"/>
                </a:cubicBezTo>
                <a:cubicBezTo>
                  <a:pt x="2707170" y="4712204"/>
                  <a:pt x="2693346" y="4703907"/>
                  <a:pt x="2687816" y="4695611"/>
                </a:cubicBezTo>
                <a:cubicBezTo>
                  <a:pt x="2585515" y="4540743"/>
                  <a:pt x="2411329" y="4438420"/>
                  <a:pt x="2212258" y="4438420"/>
                </a:cubicBezTo>
                <a:cubicBezTo>
                  <a:pt x="2013187" y="4438420"/>
                  <a:pt x="1839000" y="4540743"/>
                  <a:pt x="1736700" y="4695611"/>
                </a:cubicBezTo>
                <a:cubicBezTo>
                  <a:pt x="1731170" y="4703907"/>
                  <a:pt x="1720110" y="4712204"/>
                  <a:pt x="1709051" y="4712204"/>
                </a:cubicBezTo>
                <a:cubicBezTo>
                  <a:pt x="1615045" y="4712204"/>
                  <a:pt x="1615045" y="4712204"/>
                  <a:pt x="1615045" y="4712204"/>
                </a:cubicBezTo>
                <a:cubicBezTo>
                  <a:pt x="1551453" y="4712204"/>
                  <a:pt x="1501685" y="4761983"/>
                  <a:pt x="1501685" y="4825589"/>
                </a:cubicBezTo>
                <a:cubicBezTo>
                  <a:pt x="1501685" y="4880899"/>
                  <a:pt x="1543159" y="4927912"/>
                  <a:pt x="1595691" y="4936209"/>
                </a:cubicBezTo>
                <a:cubicBezTo>
                  <a:pt x="1606751" y="4938974"/>
                  <a:pt x="1606751" y="4938974"/>
                  <a:pt x="1595691" y="4941740"/>
                </a:cubicBezTo>
                <a:cubicBezTo>
                  <a:pt x="1543159" y="4950036"/>
                  <a:pt x="1501685" y="4997050"/>
                  <a:pt x="1501685" y="5052360"/>
                </a:cubicBezTo>
                <a:cubicBezTo>
                  <a:pt x="1501685" y="5110435"/>
                  <a:pt x="1543159" y="5154683"/>
                  <a:pt x="1595691" y="5165745"/>
                </a:cubicBezTo>
                <a:cubicBezTo>
                  <a:pt x="1606751" y="5165745"/>
                  <a:pt x="1606751" y="5165745"/>
                  <a:pt x="1595691" y="5168510"/>
                </a:cubicBezTo>
                <a:cubicBezTo>
                  <a:pt x="1543159" y="5176807"/>
                  <a:pt x="1501685" y="5223820"/>
                  <a:pt x="1501685" y="5279130"/>
                </a:cubicBezTo>
                <a:cubicBezTo>
                  <a:pt x="1501685" y="5337206"/>
                  <a:pt x="1543159" y="5384219"/>
                  <a:pt x="1595691" y="5392516"/>
                </a:cubicBezTo>
                <a:cubicBezTo>
                  <a:pt x="1606751" y="5395281"/>
                  <a:pt x="1606751" y="5392516"/>
                  <a:pt x="1595691" y="5395281"/>
                </a:cubicBezTo>
                <a:cubicBezTo>
                  <a:pt x="1543159" y="5403577"/>
                  <a:pt x="1501685" y="5450591"/>
                  <a:pt x="1501685" y="5508666"/>
                </a:cubicBezTo>
                <a:cubicBezTo>
                  <a:pt x="1501685" y="5522494"/>
                  <a:pt x="1504450" y="5536321"/>
                  <a:pt x="1509980" y="5547383"/>
                </a:cubicBezTo>
                <a:cubicBezTo>
                  <a:pt x="1471272" y="5616520"/>
                  <a:pt x="1457448" y="5710547"/>
                  <a:pt x="1415974" y="5834994"/>
                </a:cubicBezTo>
                <a:cubicBezTo>
                  <a:pt x="1360677" y="5995393"/>
                  <a:pt x="1308144" y="6260880"/>
                  <a:pt x="1128428" y="6515306"/>
                </a:cubicBezTo>
                <a:cubicBezTo>
                  <a:pt x="838116" y="6927365"/>
                  <a:pt x="639045" y="7342189"/>
                  <a:pt x="639045" y="7875929"/>
                </a:cubicBezTo>
                <a:cubicBezTo>
                  <a:pt x="639045" y="8713874"/>
                  <a:pt x="1344088" y="9391420"/>
                  <a:pt x="2212258" y="9391420"/>
                </a:cubicBezTo>
                <a:close/>
                <a:moveTo>
                  <a:pt x="4424516" y="9657098"/>
                </a:moveTo>
                <a:lnTo>
                  <a:pt x="0" y="9657098"/>
                </a:lnTo>
                <a:lnTo>
                  <a:pt x="0" y="0"/>
                </a:lnTo>
                <a:lnTo>
                  <a:pt x="4424516" y="0"/>
                </a:lnTo>
                <a:close/>
              </a:path>
            </a:pathLst>
          </a:custGeom>
          <a:solidFill>
            <a:schemeClr val="lt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759" name="Google Shape;759;p9"/>
          <p:cNvSpPr/>
          <p:nvPr/>
        </p:nvSpPr>
        <p:spPr>
          <a:xfrm rot="10800000">
            <a:off x="510452" y="4021129"/>
            <a:ext cx="1181824" cy="1860389"/>
          </a:xfrm>
          <a:custGeom>
            <a:avLst/>
            <a:gdLst/>
            <a:ahLst/>
            <a:cxnLst/>
            <a:rect l="l" t="t" r="r" b="b"/>
            <a:pathLst>
              <a:path w="1138" h="1791" extrusionOk="0">
                <a:moveTo>
                  <a:pt x="961" y="751"/>
                </a:moveTo>
                <a:cubicBezTo>
                  <a:pt x="896" y="659"/>
                  <a:pt x="877" y="563"/>
                  <a:pt x="857" y="505"/>
                </a:cubicBezTo>
                <a:cubicBezTo>
                  <a:pt x="842" y="460"/>
                  <a:pt x="838" y="426"/>
                  <a:pt x="824" y="401"/>
                </a:cubicBezTo>
                <a:cubicBezTo>
                  <a:pt x="825" y="397"/>
                  <a:pt x="826" y="392"/>
                  <a:pt x="826" y="387"/>
                </a:cubicBezTo>
                <a:cubicBezTo>
                  <a:pt x="826" y="366"/>
                  <a:pt x="811" y="349"/>
                  <a:pt x="792" y="346"/>
                </a:cubicBezTo>
                <a:cubicBezTo>
                  <a:pt x="788" y="345"/>
                  <a:pt x="788" y="346"/>
                  <a:pt x="792" y="345"/>
                </a:cubicBezTo>
                <a:cubicBezTo>
                  <a:pt x="811" y="342"/>
                  <a:pt x="826" y="325"/>
                  <a:pt x="826" y="304"/>
                </a:cubicBezTo>
                <a:cubicBezTo>
                  <a:pt x="826" y="284"/>
                  <a:pt x="811" y="267"/>
                  <a:pt x="792" y="264"/>
                </a:cubicBezTo>
                <a:cubicBezTo>
                  <a:pt x="788" y="263"/>
                  <a:pt x="788" y="263"/>
                  <a:pt x="792" y="263"/>
                </a:cubicBezTo>
                <a:cubicBezTo>
                  <a:pt x="811" y="259"/>
                  <a:pt x="826" y="243"/>
                  <a:pt x="826" y="222"/>
                </a:cubicBezTo>
                <a:cubicBezTo>
                  <a:pt x="826" y="202"/>
                  <a:pt x="811" y="185"/>
                  <a:pt x="792" y="182"/>
                </a:cubicBezTo>
                <a:cubicBezTo>
                  <a:pt x="788" y="181"/>
                  <a:pt x="788" y="181"/>
                  <a:pt x="792" y="180"/>
                </a:cubicBezTo>
                <a:cubicBezTo>
                  <a:pt x="811" y="177"/>
                  <a:pt x="826" y="160"/>
                  <a:pt x="826" y="140"/>
                </a:cubicBezTo>
                <a:cubicBezTo>
                  <a:pt x="826" y="117"/>
                  <a:pt x="808" y="99"/>
                  <a:pt x="785" y="99"/>
                </a:cubicBezTo>
                <a:cubicBezTo>
                  <a:pt x="751" y="99"/>
                  <a:pt x="751" y="99"/>
                  <a:pt x="751" y="99"/>
                </a:cubicBezTo>
                <a:cubicBezTo>
                  <a:pt x="748" y="99"/>
                  <a:pt x="743" y="96"/>
                  <a:pt x="741" y="93"/>
                </a:cubicBezTo>
                <a:cubicBezTo>
                  <a:pt x="704" y="37"/>
                  <a:pt x="641" y="0"/>
                  <a:pt x="569" y="0"/>
                </a:cubicBezTo>
                <a:cubicBezTo>
                  <a:pt x="497" y="0"/>
                  <a:pt x="434" y="37"/>
                  <a:pt x="397" y="93"/>
                </a:cubicBezTo>
                <a:cubicBezTo>
                  <a:pt x="395" y="96"/>
                  <a:pt x="391" y="99"/>
                  <a:pt x="387" y="99"/>
                </a:cubicBezTo>
                <a:cubicBezTo>
                  <a:pt x="353" y="99"/>
                  <a:pt x="353" y="99"/>
                  <a:pt x="353" y="99"/>
                </a:cubicBezTo>
                <a:cubicBezTo>
                  <a:pt x="330" y="99"/>
                  <a:pt x="312" y="117"/>
                  <a:pt x="312" y="140"/>
                </a:cubicBezTo>
                <a:cubicBezTo>
                  <a:pt x="312" y="160"/>
                  <a:pt x="327" y="177"/>
                  <a:pt x="346" y="180"/>
                </a:cubicBezTo>
                <a:cubicBezTo>
                  <a:pt x="350" y="181"/>
                  <a:pt x="350" y="181"/>
                  <a:pt x="346" y="182"/>
                </a:cubicBezTo>
                <a:cubicBezTo>
                  <a:pt x="327" y="185"/>
                  <a:pt x="312" y="202"/>
                  <a:pt x="312" y="222"/>
                </a:cubicBezTo>
                <a:cubicBezTo>
                  <a:pt x="312" y="243"/>
                  <a:pt x="327" y="259"/>
                  <a:pt x="346" y="263"/>
                </a:cubicBezTo>
                <a:cubicBezTo>
                  <a:pt x="350" y="263"/>
                  <a:pt x="350" y="263"/>
                  <a:pt x="346" y="264"/>
                </a:cubicBezTo>
                <a:cubicBezTo>
                  <a:pt x="327" y="267"/>
                  <a:pt x="312" y="284"/>
                  <a:pt x="312" y="304"/>
                </a:cubicBezTo>
                <a:cubicBezTo>
                  <a:pt x="312" y="325"/>
                  <a:pt x="327" y="342"/>
                  <a:pt x="346" y="345"/>
                </a:cubicBezTo>
                <a:cubicBezTo>
                  <a:pt x="350" y="346"/>
                  <a:pt x="350" y="345"/>
                  <a:pt x="346" y="346"/>
                </a:cubicBezTo>
                <a:cubicBezTo>
                  <a:pt x="327" y="349"/>
                  <a:pt x="312" y="366"/>
                  <a:pt x="312" y="387"/>
                </a:cubicBezTo>
                <a:cubicBezTo>
                  <a:pt x="312" y="392"/>
                  <a:pt x="313" y="397"/>
                  <a:pt x="315" y="401"/>
                </a:cubicBezTo>
                <a:cubicBezTo>
                  <a:pt x="301" y="426"/>
                  <a:pt x="296" y="460"/>
                  <a:pt x="281" y="505"/>
                </a:cubicBezTo>
                <a:cubicBezTo>
                  <a:pt x="261" y="563"/>
                  <a:pt x="242" y="659"/>
                  <a:pt x="177" y="751"/>
                </a:cubicBezTo>
                <a:cubicBezTo>
                  <a:pt x="72" y="900"/>
                  <a:pt x="0" y="1050"/>
                  <a:pt x="0" y="1243"/>
                </a:cubicBezTo>
                <a:cubicBezTo>
                  <a:pt x="0" y="1546"/>
                  <a:pt x="255" y="1791"/>
                  <a:pt x="569" y="1791"/>
                </a:cubicBezTo>
                <a:cubicBezTo>
                  <a:pt x="883" y="1791"/>
                  <a:pt x="1138" y="1546"/>
                  <a:pt x="1138" y="1243"/>
                </a:cubicBezTo>
                <a:cubicBezTo>
                  <a:pt x="1138" y="1050"/>
                  <a:pt x="1066" y="900"/>
                  <a:pt x="961" y="751"/>
                </a:cubicBezTo>
                <a:close/>
              </a:path>
            </a:pathLst>
          </a:custGeom>
          <a:noFill/>
          <a:ln w="127000" cap="flat" cmpd="sng">
            <a:solidFill>
              <a:srgbClr val="D8D8D8"/>
            </a:solidFill>
            <a:prstDash val="solid"/>
            <a:round/>
            <a:headEnd type="none" w="sm" len="sm"/>
            <a:tailEnd type="none" w="sm" len="sm"/>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760" name="Google Shape;760;p9"/>
          <p:cNvSpPr/>
          <p:nvPr/>
        </p:nvSpPr>
        <p:spPr>
          <a:xfrm>
            <a:off x="0" y="5660480"/>
            <a:ext cx="12192000" cy="2656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61" name="Google Shape;761;p9"/>
          <p:cNvSpPr txBox="1"/>
          <p:nvPr/>
        </p:nvSpPr>
        <p:spPr>
          <a:xfrm>
            <a:off x="1528330" y="1430678"/>
            <a:ext cx="1362545"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dirty="0">
                <a:solidFill>
                  <a:schemeClr val="lt2"/>
                </a:solidFill>
                <a:latin typeface="Titillium Web"/>
                <a:ea typeface="Titillium Web"/>
                <a:cs typeface="Titillium Web"/>
                <a:sym typeface="Titillium Web"/>
              </a:rPr>
              <a:t>define once …</a:t>
            </a:r>
            <a:endParaRPr sz="1500" b="0" i="0" u="none" strike="noStrike" cap="none" dirty="0">
              <a:solidFill>
                <a:schemeClr val="lt2"/>
              </a:solidFill>
              <a:latin typeface="Titillium Web"/>
              <a:ea typeface="Titillium Web"/>
              <a:cs typeface="Titillium Web"/>
              <a:sym typeface="Titillium Web"/>
            </a:endParaRPr>
          </a:p>
        </p:txBody>
      </p:sp>
      <p:grpSp>
        <p:nvGrpSpPr>
          <p:cNvPr id="762" name="Google Shape;762;p9"/>
          <p:cNvGrpSpPr/>
          <p:nvPr/>
        </p:nvGrpSpPr>
        <p:grpSpPr>
          <a:xfrm>
            <a:off x="1828882" y="3193762"/>
            <a:ext cx="697642" cy="785854"/>
            <a:chOff x="2839656" y="3547669"/>
            <a:chExt cx="697642" cy="785854"/>
          </a:xfrm>
        </p:grpSpPr>
        <p:sp>
          <p:nvSpPr>
            <p:cNvPr id="763" name="Google Shape;763;p9"/>
            <p:cNvSpPr/>
            <p:nvPr/>
          </p:nvSpPr>
          <p:spPr>
            <a:xfrm>
              <a:off x="2839656" y="3547669"/>
              <a:ext cx="697642" cy="785854"/>
            </a:xfrm>
            <a:prstGeom prst="can">
              <a:avLst>
                <a:gd name="adj" fmla="val 25000"/>
              </a:avLst>
            </a:prstGeom>
            <a:solidFill>
              <a:srgbClr val="F2F2F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64" name="Google Shape;764;p9" descr="download logo git icon svg eps png psd ai logo vector color free - el fonts  vectors"/>
            <p:cNvPicPr preferRelativeResize="0"/>
            <p:nvPr/>
          </p:nvPicPr>
          <p:blipFill rotWithShape="1">
            <a:blip r:embed="rId3">
              <a:alphaModFix/>
            </a:blip>
            <a:srcRect/>
            <a:stretch/>
          </p:blipFill>
          <p:spPr>
            <a:xfrm>
              <a:off x="2975196" y="3826158"/>
              <a:ext cx="414451" cy="414451"/>
            </a:xfrm>
            <a:prstGeom prst="rect">
              <a:avLst/>
            </a:prstGeom>
            <a:noFill/>
            <a:ln>
              <a:noFill/>
            </a:ln>
          </p:spPr>
        </p:pic>
      </p:grpSp>
      <p:sp>
        <p:nvSpPr>
          <p:cNvPr id="765" name="Google Shape;765;p9"/>
          <p:cNvSpPr txBox="1"/>
          <p:nvPr/>
        </p:nvSpPr>
        <p:spPr>
          <a:xfrm>
            <a:off x="1789209" y="2829982"/>
            <a:ext cx="840786"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Git Repository</a:t>
            </a:r>
            <a:endParaRPr sz="800" b="0" i="0" u="none" strike="noStrike" cap="none">
              <a:solidFill>
                <a:schemeClr val="dk1"/>
              </a:solidFill>
              <a:latin typeface="Titillium Web"/>
              <a:ea typeface="Titillium Web"/>
              <a:cs typeface="Titillium Web"/>
              <a:sym typeface="Titillium Web"/>
            </a:endParaRPr>
          </a:p>
        </p:txBody>
      </p:sp>
      <p:cxnSp>
        <p:nvCxnSpPr>
          <p:cNvPr id="766" name="Google Shape;766;p9"/>
          <p:cNvCxnSpPr/>
          <p:nvPr/>
        </p:nvCxnSpPr>
        <p:spPr>
          <a:xfrm rot="10800000">
            <a:off x="2558423" y="3586689"/>
            <a:ext cx="900000" cy="0"/>
          </a:xfrm>
          <a:prstGeom prst="straightConnector1">
            <a:avLst/>
          </a:prstGeom>
          <a:noFill/>
          <a:ln w="9525" cap="flat" cmpd="sng">
            <a:solidFill>
              <a:schemeClr val="accent1"/>
            </a:solidFill>
            <a:prstDash val="solid"/>
            <a:miter lim="800000"/>
            <a:headEnd type="triangle" w="med" len="med"/>
            <a:tailEnd type="triangle" w="med" len="med"/>
          </a:ln>
        </p:spPr>
      </p:cxnSp>
      <p:sp>
        <p:nvSpPr>
          <p:cNvPr id="767" name="Google Shape;767;p9"/>
          <p:cNvSpPr txBox="1"/>
          <p:nvPr/>
        </p:nvSpPr>
        <p:spPr>
          <a:xfrm>
            <a:off x="2701964" y="3485361"/>
            <a:ext cx="612000" cy="215444"/>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deploy</a:t>
            </a:r>
            <a:endParaRPr sz="800" b="0" i="0" u="none" strike="noStrike" cap="none">
              <a:solidFill>
                <a:schemeClr val="lt2"/>
              </a:solidFill>
              <a:latin typeface="Titillium Web"/>
              <a:ea typeface="Titillium Web"/>
              <a:cs typeface="Titillium Web"/>
              <a:sym typeface="Titillium Web"/>
            </a:endParaRPr>
          </a:p>
        </p:txBody>
      </p:sp>
      <p:pic>
        <p:nvPicPr>
          <p:cNvPr id="768" name="Google Shape;768;p9"/>
          <p:cNvPicPr preferRelativeResize="0"/>
          <p:nvPr/>
        </p:nvPicPr>
        <p:blipFill rotWithShape="1">
          <a:blip r:embed="rId4">
            <a:alphaModFix/>
          </a:blip>
          <a:srcRect/>
          <a:stretch/>
        </p:blipFill>
        <p:spPr>
          <a:xfrm>
            <a:off x="3574397" y="3185315"/>
            <a:ext cx="766734" cy="780464"/>
          </a:xfrm>
          <a:prstGeom prst="rect">
            <a:avLst/>
          </a:prstGeom>
          <a:noFill/>
          <a:ln>
            <a:noFill/>
          </a:ln>
        </p:spPr>
      </p:pic>
      <p:sp>
        <p:nvSpPr>
          <p:cNvPr id="769" name="Google Shape;769;p9"/>
          <p:cNvSpPr txBox="1"/>
          <p:nvPr/>
        </p:nvSpPr>
        <p:spPr>
          <a:xfrm>
            <a:off x="3228055" y="1424704"/>
            <a:ext cx="1755871"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lt2"/>
                </a:solidFill>
                <a:latin typeface="Titillium Web"/>
                <a:ea typeface="Titillium Web"/>
                <a:cs typeface="Titillium Web"/>
                <a:sym typeface="Titillium Web"/>
              </a:rPr>
              <a:t>deploy many …</a:t>
            </a:r>
            <a:endParaRPr sz="1500" b="0" i="0" u="none" strike="noStrike" cap="none">
              <a:solidFill>
                <a:schemeClr val="lt2"/>
              </a:solidFill>
              <a:latin typeface="Titillium Web"/>
              <a:ea typeface="Titillium Web"/>
              <a:cs typeface="Titillium Web"/>
              <a:sym typeface="Titillium Web"/>
            </a:endParaRPr>
          </a:p>
        </p:txBody>
      </p:sp>
      <p:sp>
        <p:nvSpPr>
          <p:cNvPr id="770" name="Google Shape;770;p9"/>
          <p:cNvSpPr/>
          <p:nvPr/>
        </p:nvSpPr>
        <p:spPr>
          <a:xfrm>
            <a:off x="5155364" y="3762440"/>
            <a:ext cx="3399214" cy="1603090"/>
          </a:xfrm>
          <a:prstGeom prst="roundRect">
            <a:avLst>
              <a:gd name="adj" fmla="val 4345"/>
            </a:avLst>
          </a:prstGeom>
          <a:solidFill>
            <a:srgbClr val="D8D8D8"/>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771" name="Google Shape;771;p9"/>
          <p:cNvSpPr/>
          <p:nvPr/>
        </p:nvSpPr>
        <p:spPr>
          <a:xfrm>
            <a:off x="5162291" y="1799115"/>
            <a:ext cx="3399214" cy="1577246"/>
          </a:xfrm>
          <a:prstGeom prst="roundRect">
            <a:avLst>
              <a:gd name="adj" fmla="val 4345"/>
            </a:avLst>
          </a:prstGeom>
          <a:solidFill>
            <a:srgbClr val="D8D8D8"/>
          </a:solidFill>
          <a:ln>
            <a:noFill/>
          </a:ln>
          <a:effectLst>
            <a:outerShdw blurRad="482600" dist="165100" dir="5400000" algn="t" rotWithShape="0">
              <a:srgbClr val="7F7F7F">
                <a:alpha val="14509"/>
              </a:srgbClr>
            </a:outerShdw>
          </a:effectLst>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itillium Web"/>
              <a:ea typeface="Titillium Web"/>
              <a:cs typeface="Titillium Web"/>
              <a:sym typeface="Titillium Web"/>
            </a:endParaRPr>
          </a:p>
        </p:txBody>
      </p:sp>
      <p:sp>
        <p:nvSpPr>
          <p:cNvPr id="772" name="Google Shape;772;p9"/>
          <p:cNvSpPr txBox="1"/>
          <p:nvPr/>
        </p:nvSpPr>
        <p:spPr>
          <a:xfrm>
            <a:off x="5469935" y="1897160"/>
            <a:ext cx="2824870"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dirty="0">
                <a:solidFill>
                  <a:schemeClr val="lt2"/>
                </a:solidFill>
                <a:latin typeface="Titillium Web"/>
                <a:ea typeface="Titillium Web"/>
                <a:cs typeface="Titillium Web"/>
                <a:sym typeface="Titillium Web"/>
              </a:rPr>
              <a:t>On-premises</a:t>
            </a:r>
            <a:endParaRPr sz="1400" b="0" i="0" u="none" strike="noStrike" cap="none" dirty="0">
              <a:solidFill>
                <a:srgbClr val="000000"/>
              </a:solidFill>
              <a:latin typeface="Arial"/>
              <a:ea typeface="Arial"/>
              <a:cs typeface="Arial"/>
              <a:sym typeface="Arial"/>
            </a:endParaRPr>
          </a:p>
        </p:txBody>
      </p:sp>
      <p:grpSp>
        <p:nvGrpSpPr>
          <p:cNvPr id="773" name="Google Shape;773;p9"/>
          <p:cNvGrpSpPr/>
          <p:nvPr/>
        </p:nvGrpSpPr>
        <p:grpSpPr>
          <a:xfrm>
            <a:off x="6491081" y="2237145"/>
            <a:ext cx="755590" cy="841185"/>
            <a:chOff x="10337808" y="1760265"/>
            <a:chExt cx="1095668" cy="1219787"/>
          </a:xfrm>
        </p:grpSpPr>
        <p:grpSp>
          <p:nvGrpSpPr>
            <p:cNvPr id="774" name="Google Shape;774;p9"/>
            <p:cNvGrpSpPr/>
            <p:nvPr/>
          </p:nvGrpSpPr>
          <p:grpSpPr>
            <a:xfrm>
              <a:off x="10423976" y="2063550"/>
              <a:ext cx="932535" cy="916502"/>
              <a:chOff x="10526617" y="2110205"/>
              <a:chExt cx="932535" cy="916502"/>
            </a:xfrm>
          </p:grpSpPr>
          <p:sp>
            <p:nvSpPr>
              <p:cNvPr id="775" name="Google Shape;775;p9"/>
              <p:cNvSpPr/>
              <p:nvPr/>
            </p:nvSpPr>
            <p:spPr>
              <a:xfrm rot="5400000">
                <a:off x="10732904" y="253881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776" name="Google Shape;776;p9"/>
              <p:cNvGrpSpPr/>
              <p:nvPr/>
            </p:nvGrpSpPr>
            <p:grpSpPr>
              <a:xfrm>
                <a:off x="10526617" y="2110205"/>
                <a:ext cx="932535" cy="830978"/>
                <a:chOff x="10526617" y="2110205"/>
                <a:chExt cx="932535" cy="830978"/>
              </a:xfrm>
            </p:grpSpPr>
            <p:sp>
              <p:nvSpPr>
                <p:cNvPr id="777" name="Google Shape;777;p9"/>
                <p:cNvSpPr/>
                <p:nvPr/>
              </p:nvSpPr>
              <p:spPr>
                <a:xfrm rot="5400000">
                  <a:off x="10500388" y="213643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8" name="Google Shape;778;p9"/>
                <p:cNvSpPr/>
                <p:nvPr/>
              </p:nvSpPr>
              <p:spPr>
                <a:xfrm rot="5400000">
                  <a:off x="10971258" y="2137241"/>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79" name="Google Shape;779;p9" descr="Apache NiFi Users Group - DC VA MD (Columbia, MD) | Meetup"/>
                <p:cNvPicPr preferRelativeResize="0"/>
                <p:nvPr/>
              </p:nvPicPr>
              <p:blipFill rotWithShape="1">
                <a:blip r:embed="rId5">
                  <a:alphaModFix/>
                </a:blip>
                <a:srcRect/>
                <a:stretch/>
              </p:blipFill>
              <p:spPr>
                <a:xfrm>
                  <a:off x="10628786" y="2178662"/>
                  <a:ext cx="263676" cy="364505"/>
                </a:xfrm>
                <a:prstGeom prst="rect">
                  <a:avLst/>
                </a:prstGeom>
                <a:noFill/>
                <a:ln>
                  <a:noFill/>
                </a:ln>
              </p:spPr>
            </p:pic>
            <p:pic>
              <p:nvPicPr>
                <p:cNvPr id="780" name="Google Shape;780;p9" descr="Apache NiFi Users Group - DC VA MD (Columbia, MD) | Meetup"/>
                <p:cNvPicPr preferRelativeResize="0"/>
                <p:nvPr/>
              </p:nvPicPr>
              <p:blipFill rotWithShape="1">
                <a:blip r:embed="rId5">
                  <a:alphaModFix/>
                </a:blip>
                <a:srcRect/>
                <a:stretch/>
              </p:blipFill>
              <p:spPr>
                <a:xfrm>
                  <a:off x="11116468" y="2178662"/>
                  <a:ext cx="263676" cy="364505"/>
                </a:xfrm>
                <a:prstGeom prst="rect">
                  <a:avLst/>
                </a:prstGeom>
                <a:noFill/>
                <a:ln>
                  <a:noFill/>
                </a:ln>
              </p:spPr>
            </p:pic>
            <p:pic>
              <p:nvPicPr>
                <p:cNvPr id="781" name="Google Shape;781;p9" descr="Apache NiFi Users Group - DC VA MD (Columbia, MD) | Meetup"/>
                <p:cNvPicPr preferRelativeResize="0"/>
                <p:nvPr/>
              </p:nvPicPr>
              <p:blipFill rotWithShape="1">
                <a:blip r:embed="rId5">
                  <a:alphaModFix/>
                </a:blip>
                <a:srcRect/>
                <a:stretch/>
              </p:blipFill>
              <p:spPr>
                <a:xfrm>
                  <a:off x="10865648" y="2576678"/>
                  <a:ext cx="263676" cy="364505"/>
                </a:xfrm>
                <a:prstGeom prst="rect">
                  <a:avLst/>
                </a:prstGeom>
                <a:noFill/>
                <a:ln>
                  <a:noFill/>
                </a:ln>
              </p:spPr>
            </p:pic>
          </p:grpSp>
        </p:grpSp>
        <p:sp>
          <p:nvSpPr>
            <p:cNvPr id="782" name="Google Shape;782;p9"/>
            <p:cNvSpPr txBox="1"/>
            <p:nvPr/>
          </p:nvSpPr>
          <p:spPr>
            <a:xfrm>
              <a:off x="10337808" y="1760265"/>
              <a:ext cx="1095668" cy="32127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Nifi Cluster</a:t>
              </a:r>
              <a:endParaRPr sz="800" b="0" i="0" u="none" strike="noStrike" cap="none">
                <a:solidFill>
                  <a:schemeClr val="dk1"/>
                </a:solidFill>
                <a:latin typeface="Titillium Web"/>
                <a:ea typeface="Titillium Web"/>
                <a:cs typeface="Titillium Web"/>
                <a:sym typeface="Titillium Web"/>
              </a:endParaRPr>
            </a:p>
          </p:txBody>
        </p:sp>
      </p:grpSp>
      <p:grpSp>
        <p:nvGrpSpPr>
          <p:cNvPr id="783" name="Google Shape;783;p9"/>
          <p:cNvGrpSpPr/>
          <p:nvPr/>
        </p:nvGrpSpPr>
        <p:grpSpPr>
          <a:xfrm>
            <a:off x="7703051" y="2214108"/>
            <a:ext cx="667008" cy="864217"/>
            <a:chOff x="9541267" y="2901264"/>
            <a:chExt cx="929370" cy="1204150"/>
          </a:xfrm>
        </p:grpSpPr>
        <p:grpSp>
          <p:nvGrpSpPr>
            <p:cNvPr id="784" name="Google Shape;784;p9"/>
            <p:cNvGrpSpPr/>
            <p:nvPr/>
          </p:nvGrpSpPr>
          <p:grpSpPr>
            <a:xfrm>
              <a:off x="9541267" y="3199925"/>
              <a:ext cx="929370" cy="905489"/>
              <a:chOff x="9788561" y="417014"/>
              <a:chExt cx="929370" cy="905489"/>
            </a:xfrm>
          </p:grpSpPr>
          <p:sp>
            <p:nvSpPr>
              <p:cNvPr id="785" name="Google Shape;785;p9"/>
              <p:cNvSpPr/>
              <p:nvPr/>
            </p:nvSpPr>
            <p:spPr>
              <a:xfrm rot="5400000">
                <a:off x="9762333" y="443242"/>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6" name="Google Shape;786;p9"/>
              <p:cNvSpPr/>
              <p:nvPr/>
            </p:nvSpPr>
            <p:spPr>
              <a:xfrm rot="5400000">
                <a:off x="9991352" y="834610"/>
                <a:ext cx="514122" cy="461664"/>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7" name="Google Shape;787;p9"/>
              <p:cNvSpPr/>
              <p:nvPr/>
            </p:nvSpPr>
            <p:spPr>
              <a:xfrm rot="5400000">
                <a:off x="10230037" y="444050"/>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88" name="Google Shape;788;p9"/>
              <p:cNvPicPr preferRelativeResize="0"/>
              <p:nvPr/>
            </p:nvPicPr>
            <p:blipFill rotWithShape="1">
              <a:blip r:embed="rId6">
                <a:alphaModFix/>
              </a:blip>
              <a:srcRect/>
              <a:stretch/>
            </p:blipFill>
            <p:spPr>
              <a:xfrm>
                <a:off x="9927421" y="492355"/>
                <a:ext cx="215080" cy="349170"/>
              </a:xfrm>
              <a:prstGeom prst="rect">
                <a:avLst/>
              </a:prstGeom>
              <a:noFill/>
              <a:ln>
                <a:noFill/>
              </a:ln>
            </p:spPr>
          </p:pic>
          <p:pic>
            <p:nvPicPr>
              <p:cNvPr id="789" name="Google Shape;789;p9"/>
              <p:cNvPicPr preferRelativeResize="0"/>
              <p:nvPr/>
            </p:nvPicPr>
            <p:blipFill rotWithShape="1">
              <a:blip r:embed="rId6">
                <a:alphaModFix/>
              </a:blip>
              <a:srcRect/>
              <a:stretch/>
            </p:blipFill>
            <p:spPr>
              <a:xfrm>
                <a:off x="10389088" y="494103"/>
                <a:ext cx="215080" cy="349170"/>
              </a:xfrm>
              <a:prstGeom prst="rect">
                <a:avLst/>
              </a:prstGeom>
              <a:noFill/>
              <a:ln>
                <a:noFill/>
              </a:ln>
            </p:spPr>
          </p:pic>
          <p:pic>
            <p:nvPicPr>
              <p:cNvPr id="790" name="Google Shape;790;p9"/>
              <p:cNvPicPr preferRelativeResize="0"/>
              <p:nvPr/>
            </p:nvPicPr>
            <p:blipFill rotWithShape="1">
              <a:blip r:embed="rId6">
                <a:alphaModFix/>
              </a:blip>
              <a:srcRect/>
              <a:stretch/>
            </p:blipFill>
            <p:spPr>
              <a:xfrm>
                <a:off x="10153545" y="882725"/>
                <a:ext cx="215080" cy="349171"/>
              </a:xfrm>
              <a:prstGeom prst="rect">
                <a:avLst/>
              </a:prstGeom>
              <a:noFill/>
              <a:ln>
                <a:noFill/>
              </a:ln>
            </p:spPr>
          </p:pic>
        </p:grpSp>
        <p:sp>
          <p:nvSpPr>
            <p:cNvPr id="791" name="Google Shape;791;p9"/>
            <p:cNvSpPr txBox="1"/>
            <p:nvPr/>
          </p:nvSpPr>
          <p:spPr>
            <a:xfrm>
              <a:off x="9572403" y="2901264"/>
              <a:ext cx="819754"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Kafka Cluster</a:t>
              </a:r>
              <a:endParaRPr sz="800" b="0" i="0" u="none" strike="noStrike" cap="none">
                <a:solidFill>
                  <a:schemeClr val="dk1"/>
                </a:solidFill>
                <a:latin typeface="Titillium Web"/>
                <a:ea typeface="Titillium Web"/>
                <a:cs typeface="Titillium Web"/>
                <a:sym typeface="Titillium Web"/>
              </a:endParaRPr>
            </a:p>
          </p:txBody>
        </p:sp>
      </p:grpSp>
      <p:grpSp>
        <p:nvGrpSpPr>
          <p:cNvPr id="792" name="Google Shape;792;p9"/>
          <p:cNvGrpSpPr/>
          <p:nvPr/>
        </p:nvGrpSpPr>
        <p:grpSpPr>
          <a:xfrm>
            <a:off x="5310103" y="2228781"/>
            <a:ext cx="814890" cy="862585"/>
            <a:chOff x="8650113" y="3756103"/>
            <a:chExt cx="1104516" cy="1169161"/>
          </a:xfrm>
        </p:grpSpPr>
        <p:sp>
          <p:nvSpPr>
            <p:cNvPr id="793" name="Google Shape;793;p9"/>
            <p:cNvSpPr txBox="1"/>
            <p:nvPr/>
          </p:nvSpPr>
          <p:spPr>
            <a:xfrm>
              <a:off x="8650113" y="3756103"/>
              <a:ext cx="1104516"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Zookeeper Cluster</a:t>
              </a:r>
              <a:endParaRPr sz="800" b="0" i="0" u="none" strike="noStrike" cap="none">
                <a:solidFill>
                  <a:schemeClr val="dk1"/>
                </a:solidFill>
                <a:latin typeface="Titillium Web"/>
                <a:ea typeface="Titillium Web"/>
                <a:cs typeface="Titillium Web"/>
                <a:sym typeface="Titillium Web"/>
              </a:endParaRPr>
            </a:p>
          </p:txBody>
        </p:sp>
        <p:grpSp>
          <p:nvGrpSpPr>
            <p:cNvPr id="794" name="Google Shape;794;p9"/>
            <p:cNvGrpSpPr/>
            <p:nvPr/>
          </p:nvGrpSpPr>
          <p:grpSpPr>
            <a:xfrm>
              <a:off x="8695575" y="4033144"/>
              <a:ext cx="931806" cy="892121"/>
              <a:chOff x="8695575" y="4033144"/>
              <a:chExt cx="931806" cy="892121"/>
            </a:xfrm>
          </p:grpSpPr>
          <p:grpSp>
            <p:nvGrpSpPr>
              <p:cNvPr id="795" name="Google Shape;795;p9"/>
              <p:cNvGrpSpPr/>
              <p:nvPr/>
            </p:nvGrpSpPr>
            <p:grpSpPr>
              <a:xfrm>
                <a:off x="9165716" y="4033144"/>
                <a:ext cx="461665" cy="514122"/>
                <a:chOff x="9165716" y="4033144"/>
                <a:chExt cx="461665" cy="514122"/>
              </a:xfrm>
            </p:grpSpPr>
            <p:sp>
              <p:nvSpPr>
                <p:cNvPr id="796" name="Google Shape;796;p9"/>
                <p:cNvSpPr/>
                <p:nvPr/>
              </p:nvSpPr>
              <p:spPr>
                <a:xfrm rot="5400000">
                  <a:off x="9139487" y="4059372"/>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97" name="Google Shape;797;p9"/>
                <p:cNvPicPr preferRelativeResize="0"/>
                <p:nvPr/>
              </p:nvPicPr>
              <p:blipFill rotWithShape="1">
                <a:blip r:embed="rId7">
                  <a:alphaModFix/>
                </a:blip>
                <a:srcRect/>
                <a:stretch/>
              </p:blipFill>
              <p:spPr>
                <a:xfrm>
                  <a:off x="9256123" y="4112948"/>
                  <a:ext cx="270653" cy="324782"/>
                </a:xfrm>
                <a:prstGeom prst="rect">
                  <a:avLst/>
                </a:prstGeom>
                <a:noFill/>
                <a:ln>
                  <a:noFill/>
                </a:ln>
              </p:spPr>
            </p:pic>
          </p:grpSp>
          <p:grpSp>
            <p:nvGrpSpPr>
              <p:cNvPr id="798" name="Google Shape;798;p9"/>
              <p:cNvGrpSpPr/>
              <p:nvPr/>
            </p:nvGrpSpPr>
            <p:grpSpPr>
              <a:xfrm>
                <a:off x="8695575" y="4033145"/>
                <a:ext cx="461665" cy="514122"/>
                <a:chOff x="9165716" y="4033145"/>
                <a:chExt cx="461665" cy="514122"/>
              </a:xfrm>
            </p:grpSpPr>
            <p:sp>
              <p:nvSpPr>
                <p:cNvPr id="799" name="Google Shape;799;p9"/>
                <p:cNvSpPr/>
                <p:nvPr/>
              </p:nvSpPr>
              <p:spPr>
                <a:xfrm rot="5400000">
                  <a:off x="9139487" y="405937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00" name="Google Shape;800;p9"/>
                <p:cNvPicPr preferRelativeResize="0"/>
                <p:nvPr/>
              </p:nvPicPr>
              <p:blipFill rotWithShape="1">
                <a:blip r:embed="rId7">
                  <a:alphaModFix/>
                </a:blip>
                <a:srcRect/>
                <a:stretch/>
              </p:blipFill>
              <p:spPr>
                <a:xfrm>
                  <a:off x="9256123" y="4112948"/>
                  <a:ext cx="270653" cy="324782"/>
                </a:xfrm>
                <a:prstGeom prst="rect">
                  <a:avLst/>
                </a:prstGeom>
                <a:noFill/>
                <a:ln>
                  <a:noFill/>
                </a:ln>
              </p:spPr>
            </p:pic>
          </p:grpSp>
          <p:grpSp>
            <p:nvGrpSpPr>
              <p:cNvPr id="801" name="Google Shape;801;p9"/>
              <p:cNvGrpSpPr/>
              <p:nvPr/>
            </p:nvGrpSpPr>
            <p:grpSpPr>
              <a:xfrm>
                <a:off x="8929300" y="4411142"/>
                <a:ext cx="461665" cy="514122"/>
                <a:chOff x="9165716" y="4005398"/>
                <a:chExt cx="461665" cy="514122"/>
              </a:xfrm>
            </p:grpSpPr>
            <p:sp>
              <p:nvSpPr>
                <p:cNvPr id="802" name="Google Shape;802;p9"/>
                <p:cNvSpPr/>
                <p:nvPr/>
              </p:nvSpPr>
              <p:spPr>
                <a:xfrm rot="5400000">
                  <a:off x="9139487" y="4031627"/>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03" name="Google Shape;803;p9"/>
                <p:cNvPicPr preferRelativeResize="0"/>
                <p:nvPr/>
              </p:nvPicPr>
              <p:blipFill rotWithShape="1">
                <a:blip r:embed="rId7">
                  <a:alphaModFix/>
                </a:blip>
                <a:srcRect/>
                <a:stretch/>
              </p:blipFill>
              <p:spPr>
                <a:xfrm>
                  <a:off x="9256123" y="4112948"/>
                  <a:ext cx="270653" cy="324782"/>
                </a:xfrm>
                <a:prstGeom prst="rect">
                  <a:avLst/>
                </a:prstGeom>
                <a:noFill/>
                <a:ln>
                  <a:noFill/>
                </a:ln>
              </p:spPr>
            </p:pic>
          </p:grpSp>
        </p:grpSp>
      </p:grpSp>
      <p:grpSp>
        <p:nvGrpSpPr>
          <p:cNvPr id="804" name="Google Shape;804;p9"/>
          <p:cNvGrpSpPr/>
          <p:nvPr/>
        </p:nvGrpSpPr>
        <p:grpSpPr>
          <a:xfrm>
            <a:off x="6491081" y="4034003"/>
            <a:ext cx="755590" cy="871030"/>
            <a:chOff x="10337808" y="2063550"/>
            <a:chExt cx="1095668" cy="1263066"/>
          </a:xfrm>
        </p:grpSpPr>
        <p:grpSp>
          <p:nvGrpSpPr>
            <p:cNvPr id="805" name="Google Shape;805;p9"/>
            <p:cNvGrpSpPr/>
            <p:nvPr/>
          </p:nvGrpSpPr>
          <p:grpSpPr>
            <a:xfrm>
              <a:off x="10423976" y="2063550"/>
              <a:ext cx="932535" cy="916502"/>
              <a:chOff x="10526617" y="2110205"/>
              <a:chExt cx="932535" cy="916502"/>
            </a:xfrm>
          </p:grpSpPr>
          <p:sp>
            <p:nvSpPr>
              <p:cNvPr id="806" name="Google Shape;806;p9"/>
              <p:cNvSpPr/>
              <p:nvPr/>
            </p:nvSpPr>
            <p:spPr>
              <a:xfrm rot="5400000">
                <a:off x="10732904" y="253881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807" name="Google Shape;807;p9"/>
              <p:cNvGrpSpPr/>
              <p:nvPr/>
            </p:nvGrpSpPr>
            <p:grpSpPr>
              <a:xfrm>
                <a:off x="10526617" y="2110205"/>
                <a:ext cx="932535" cy="830978"/>
                <a:chOff x="10526617" y="2110205"/>
                <a:chExt cx="932535" cy="830978"/>
              </a:xfrm>
            </p:grpSpPr>
            <p:sp>
              <p:nvSpPr>
                <p:cNvPr id="808" name="Google Shape;808;p9"/>
                <p:cNvSpPr/>
                <p:nvPr/>
              </p:nvSpPr>
              <p:spPr>
                <a:xfrm rot="5400000">
                  <a:off x="10500388" y="213643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9" name="Google Shape;809;p9"/>
                <p:cNvSpPr/>
                <p:nvPr/>
              </p:nvSpPr>
              <p:spPr>
                <a:xfrm rot="5400000">
                  <a:off x="10971258" y="2137241"/>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10" name="Google Shape;810;p9" descr="Apache NiFi Users Group - DC VA MD (Columbia, MD) | Meetup"/>
                <p:cNvPicPr preferRelativeResize="0"/>
                <p:nvPr/>
              </p:nvPicPr>
              <p:blipFill rotWithShape="1">
                <a:blip r:embed="rId5">
                  <a:alphaModFix/>
                </a:blip>
                <a:srcRect/>
                <a:stretch/>
              </p:blipFill>
              <p:spPr>
                <a:xfrm>
                  <a:off x="10628786" y="2178662"/>
                  <a:ext cx="263676" cy="364505"/>
                </a:xfrm>
                <a:prstGeom prst="rect">
                  <a:avLst/>
                </a:prstGeom>
                <a:noFill/>
                <a:ln>
                  <a:noFill/>
                </a:ln>
              </p:spPr>
            </p:pic>
            <p:pic>
              <p:nvPicPr>
                <p:cNvPr id="811" name="Google Shape;811;p9" descr="Apache NiFi Users Group - DC VA MD (Columbia, MD) | Meetup"/>
                <p:cNvPicPr preferRelativeResize="0"/>
                <p:nvPr/>
              </p:nvPicPr>
              <p:blipFill rotWithShape="1">
                <a:blip r:embed="rId5">
                  <a:alphaModFix/>
                </a:blip>
                <a:srcRect/>
                <a:stretch/>
              </p:blipFill>
              <p:spPr>
                <a:xfrm>
                  <a:off x="11116468" y="2178662"/>
                  <a:ext cx="263676" cy="364505"/>
                </a:xfrm>
                <a:prstGeom prst="rect">
                  <a:avLst/>
                </a:prstGeom>
                <a:noFill/>
                <a:ln>
                  <a:noFill/>
                </a:ln>
              </p:spPr>
            </p:pic>
            <p:pic>
              <p:nvPicPr>
                <p:cNvPr id="812" name="Google Shape;812;p9" descr="Apache NiFi Users Group - DC VA MD (Columbia, MD) | Meetup"/>
                <p:cNvPicPr preferRelativeResize="0"/>
                <p:nvPr/>
              </p:nvPicPr>
              <p:blipFill rotWithShape="1">
                <a:blip r:embed="rId5">
                  <a:alphaModFix/>
                </a:blip>
                <a:srcRect/>
                <a:stretch/>
              </p:blipFill>
              <p:spPr>
                <a:xfrm>
                  <a:off x="10865648" y="2576678"/>
                  <a:ext cx="263676" cy="364505"/>
                </a:xfrm>
                <a:prstGeom prst="rect">
                  <a:avLst/>
                </a:prstGeom>
                <a:noFill/>
                <a:ln>
                  <a:noFill/>
                </a:ln>
              </p:spPr>
            </p:pic>
          </p:grpSp>
        </p:grpSp>
        <p:sp>
          <p:nvSpPr>
            <p:cNvPr id="813" name="Google Shape;813;p9"/>
            <p:cNvSpPr txBox="1"/>
            <p:nvPr/>
          </p:nvSpPr>
          <p:spPr>
            <a:xfrm>
              <a:off x="10337808" y="3005337"/>
              <a:ext cx="1095668" cy="32127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Nifi Cluster</a:t>
              </a:r>
              <a:endParaRPr sz="800" b="0" i="0" u="none" strike="noStrike" cap="none">
                <a:solidFill>
                  <a:schemeClr val="dk1"/>
                </a:solidFill>
                <a:latin typeface="Titillium Web"/>
                <a:ea typeface="Titillium Web"/>
                <a:cs typeface="Titillium Web"/>
                <a:sym typeface="Titillium Web"/>
              </a:endParaRPr>
            </a:p>
          </p:txBody>
        </p:sp>
      </p:grpSp>
      <p:grpSp>
        <p:nvGrpSpPr>
          <p:cNvPr id="814" name="Google Shape;814;p9"/>
          <p:cNvGrpSpPr/>
          <p:nvPr/>
        </p:nvGrpSpPr>
        <p:grpSpPr>
          <a:xfrm>
            <a:off x="7703053" y="4031033"/>
            <a:ext cx="667005" cy="803297"/>
            <a:chOff x="9541271" y="3210193"/>
            <a:chExt cx="929366" cy="1119267"/>
          </a:xfrm>
        </p:grpSpPr>
        <p:grpSp>
          <p:nvGrpSpPr>
            <p:cNvPr id="815" name="Google Shape;815;p9"/>
            <p:cNvGrpSpPr/>
            <p:nvPr/>
          </p:nvGrpSpPr>
          <p:grpSpPr>
            <a:xfrm>
              <a:off x="9541271" y="3210193"/>
              <a:ext cx="929366" cy="895221"/>
              <a:chOff x="9788565" y="427282"/>
              <a:chExt cx="929366" cy="895221"/>
            </a:xfrm>
          </p:grpSpPr>
          <p:sp>
            <p:nvSpPr>
              <p:cNvPr id="816" name="Google Shape;816;p9"/>
              <p:cNvSpPr/>
              <p:nvPr/>
            </p:nvSpPr>
            <p:spPr>
              <a:xfrm rot="5400000">
                <a:off x="9762337" y="453510"/>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7" name="Google Shape;817;p9"/>
              <p:cNvSpPr/>
              <p:nvPr/>
            </p:nvSpPr>
            <p:spPr>
              <a:xfrm rot="5400000">
                <a:off x="9991352" y="834610"/>
                <a:ext cx="514122" cy="461664"/>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8" name="Google Shape;818;p9"/>
              <p:cNvSpPr/>
              <p:nvPr/>
            </p:nvSpPr>
            <p:spPr>
              <a:xfrm rot="5400000">
                <a:off x="10230037" y="454319"/>
                <a:ext cx="514122" cy="461666"/>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19" name="Google Shape;819;p9"/>
              <p:cNvPicPr preferRelativeResize="0"/>
              <p:nvPr/>
            </p:nvPicPr>
            <p:blipFill rotWithShape="1">
              <a:blip r:embed="rId6">
                <a:alphaModFix/>
              </a:blip>
              <a:srcRect/>
              <a:stretch/>
            </p:blipFill>
            <p:spPr>
              <a:xfrm>
                <a:off x="9927421" y="513241"/>
                <a:ext cx="215080" cy="349172"/>
              </a:xfrm>
              <a:prstGeom prst="rect">
                <a:avLst/>
              </a:prstGeom>
              <a:noFill/>
              <a:ln>
                <a:noFill/>
              </a:ln>
            </p:spPr>
          </p:pic>
          <p:pic>
            <p:nvPicPr>
              <p:cNvPr id="820" name="Google Shape;820;p9"/>
              <p:cNvPicPr preferRelativeResize="0"/>
              <p:nvPr/>
            </p:nvPicPr>
            <p:blipFill rotWithShape="1">
              <a:blip r:embed="rId6">
                <a:alphaModFix/>
              </a:blip>
              <a:srcRect/>
              <a:stretch/>
            </p:blipFill>
            <p:spPr>
              <a:xfrm>
                <a:off x="10389088" y="514989"/>
                <a:ext cx="215080" cy="349172"/>
              </a:xfrm>
              <a:prstGeom prst="rect">
                <a:avLst/>
              </a:prstGeom>
              <a:noFill/>
              <a:ln>
                <a:noFill/>
              </a:ln>
            </p:spPr>
          </p:pic>
          <p:pic>
            <p:nvPicPr>
              <p:cNvPr id="821" name="Google Shape;821;p9"/>
              <p:cNvPicPr preferRelativeResize="0"/>
              <p:nvPr/>
            </p:nvPicPr>
            <p:blipFill rotWithShape="1">
              <a:blip r:embed="rId6">
                <a:alphaModFix/>
              </a:blip>
              <a:srcRect/>
              <a:stretch/>
            </p:blipFill>
            <p:spPr>
              <a:xfrm>
                <a:off x="10153545" y="893168"/>
                <a:ext cx="215080" cy="349172"/>
              </a:xfrm>
              <a:prstGeom prst="rect">
                <a:avLst/>
              </a:prstGeom>
              <a:noFill/>
              <a:ln>
                <a:noFill/>
              </a:ln>
            </p:spPr>
          </p:pic>
        </p:grpSp>
        <p:sp>
          <p:nvSpPr>
            <p:cNvPr id="822" name="Google Shape;822;p9"/>
            <p:cNvSpPr txBox="1"/>
            <p:nvPr/>
          </p:nvSpPr>
          <p:spPr>
            <a:xfrm>
              <a:off x="9572402" y="4107901"/>
              <a:ext cx="819755"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Kafka Cluster</a:t>
              </a:r>
              <a:endParaRPr sz="800" b="0" i="0" u="none" strike="noStrike" cap="none">
                <a:solidFill>
                  <a:schemeClr val="dk1"/>
                </a:solidFill>
                <a:latin typeface="Titillium Web"/>
                <a:ea typeface="Titillium Web"/>
                <a:cs typeface="Titillium Web"/>
                <a:sym typeface="Titillium Web"/>
              </a:endParaRPr>
            </a:p>
          </p:txBody>
        </p:sp>
      </p:grpSp>
      <p:grpSp>
        <p:nvGrpSpPr>
          <p:cNvPr id="823" name="Google Shape;823;p9"/>
          <p:cNvGrpSpPr/>
          <p:nvPr/>
        </p:nvGrpSpPr>
        <p:grpSpPr>
          <a:xfrm>
            <a:off x="5281842" y="4028383"/>
            <a:ext cx="814890" cy="822330"/>
            <a:chOff x="8611808" y="4033144"/>
            <a:chExt cx="1104516" cy="1114599"/>
          </a:xfrm>
        </p:grpSpPr>
        <p:sp>
          <p:nvSpPr>
            <p:cNvPr id="824" name="Google Shape;824;p9"/>
            <p:cNvSpPr txBox="1"/>
            <p:nvPr/>
          </p:nvSpPr>
          <p:spPr>
            <a:xfrm>
              <a:off x="8611808" y="4926184"/>
              <a:ext cx="1104516" cy="221559"/>
            </a:xfrm>
            <a:prstGeom prst="rect">
              <a:avLst/>
            </a:prstGeom>
            <a:noFill/>
            <a:ln>
              <a:noFill/>
            </a:ln>
          </p:spPr>
          <p:txBody>
            <a:bodyPr spcFirstLastPara="1" wrap="square" lIns="0" tIns="45700" rIns="0" bIns="45700" anchor="t" anchorCtr="0">
              <a:spAutoFit/>
            </a:bodyPr>
            <a:lstStyle/>
            <a:p>
              <a:pPr marL="0" marR="0" lvl="0" indent="0" algn="ctr" rtl="0">
                <a:lnSpc>
                  <a:spcPct val="104615"/>
                </a:lnSpc>
                <a:spcBef>
                  <a:spcPts val="0"/>
                </a:spcBef>
                <a:spcAft>
                  <a:spcPts val="0"/>
                </a:spcAft>
                <a:buClr>
                  <a:srgbClr val="000000"/>
                </a:buClr>
                <a:buSzPts val="1100"/>
                <a:buFont typeface="Arial"/>
                <a:buNone/>
              </a:pPr>
              <a:r>
                <a:rPr lang="en-US" sz="800" b="0" i="0" u="none" strike="noStrike" cap="none">
                  <a:solidFill>
                    <a:srgbClr val="374152"/>
                  </a:solidFill>
                  <a:latin typeface="Titillium Web"/>
                  <a:ea typeface="Titillium Web"/>
                  <a:cs typeface="Titillium Web"/>
                  <a:sym typeface="Titillium Web"/>
                </a:rPr>
                <a:t>Zookeeper Cluster</a:t>
              </a:r>
              <a:endParaRPr sz="800" b="0" i="0" u="none" strike="noStrike" cap="none">
                <a:solidFill>
                  <a:schemeClr val="dk1"/>
                </a:solidFill>
                <a:latin typeface="Titillium Web"/>
                <a:ea typeface="Titillium Web"/>
                <a:cs typeface="Titillium Web"/>
                <a:sym typeface="Titillium Web"/>
              </a:endParaRPr>
            </a:p>
          </p:txBody>
        </p:sp>
        <p:grpSp>
          <p:nvGrpSpPr>
            <p:cNvPr id="825" name="Google Shape;825;p9"/>
            <p:cNvGrpSpPr/>
            <p:nvPr/>
          </p:nvGrpSpPr>
          <p:grpSpPr>
            <a:xfrm>
              <a:off x="8695575" y="4033144"/>
              <a:ext cx="931806" cy="901960"/>
              <a:chOff x="8695575" y="4033144"/>
              <a:chExt cx="931806" cy="901960"/>
            </a:xfrm>
          </p:grpSpPr>
          <p:grpSp>
            <p:nvGrpSpPr>
              <p:cNvPr id="826" name="Google Shape;826;p9"/>
              <p:cNvGrpSpPr/>
              <p:nvPr/>
            </p:nvGrpSpPr>
            <p:grpSpPr>
              <a:xfrm>
                <a:off x="9165716" y="4033144"/>
                <a:ext cx="461665" cy="514122"/>
                <a:chOff x="9165716" y="4033144"/>
                <a:chExt cx="461665" cy="514122"/>
              </a:xfrm>
            </p:grpSpPr>
            <p:sp>
              <p:nvSpPr>
                <p:cNvPr id="827" name="Google Shape;827;p9"/>
                <p:cNvSpPr/>
                <p:nvPr/>
              </p:nvSpPr>
              <p:spPr>
                <a:xfrm rot="5400000">
                  <a:off x="9139487" y="4059372"/>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28" name="Google Shape;828;p9"/>
                <p:cNvPicPr preferRelativeResize="0"/>
                <p:nvPr/>
              </p:nvPicPr>
              <p:blipFill rotWithShape="1">
                <a:blip r:embed="rId7">
                  <a:alphaModFix/>
                </a:blip>
                <a:srcRect/>
                <a:stretch/>
              </p:blipFill>
              <p:spPr>
                <a:xfrm>
                  <a:off x="9256123" y="4112948"/>
                  <a:ext cx="270653" cy="324782"/>
                </a:xfrm>
                <a:prstGeom prst="rect">
                  <a:avLst/>
                </a:prstGeom>
                <a:noFill/>
                <a:ln>
                  <a:noFill/>
                </a:ln>
              </p:spPr>
            </p:pic>
          </p:grpSp>
          <p:grpSp>
            <p:nvGrpSpPr>
              <p:cNvPr id="829" name="Google Shape;829;p9"/>
              <p:cNvGrpSpPr/>
              <p:nvPr/>
            </p:nvGrpSpPr>
            <p:grpSpPr>
              <a:xfrm>
                <a:off x="8695575" y="4033145"/>
                <a:ext cx="461665" cy="514122"/>
                <a:chOff x="9165716" y="4033145"/>
                <a:chExt cx="461665" cy="514122"/>
              </a:xfrm>
            </p:grpSpPr>
            <p:sp>
              <p:nvSpPr>
                <p:cNvPr id="830" name="Google Shape;830;p9"/>
                <p:cNvSpPr/>
                <p:nvPr/>
              </p:nvSpPr>
              <p:spPr>
                <a:xfrm rot="5400000">
                  <a:off x="9139487" y="405937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31" name="Google Shape;831;p9"/>
                <p:cNvPicPr preferRelativeResize="0"/>
                <p:nvPr/>
              </p:nvPicPr>
              <p:blipFill rotWithShape="1">
                <a:blip r:embed="rId7">
                  <a:alphaModFix/>
                </a:blip>
                <a:srcRect/>
                <a:stretch/>
              </p:blipFill>
              <p:spPr>
                <a:xfrm>
                  <a:off x="9256123" y="4112948"/>
                  <a:ext cx="270653" cy="324782"/>
                </a:xfrm>
                <a:prstGeom prst="rect">
                  <a:avLst/>
                </a:prstGeom>
                <a:noFill/>
                <a:ln>
                  <a:noFill/>
                </a:ln>
              </p:spPr>
            </p:pic>
          </p:grpSp>
          <p:grpSp>
            <p:nvGrpSpPr>
              <p:cNvPr id="832" name="Google Shape;832;p9"/>
              <p:cNvGrpSpPr/>
              <p:nvPr/>
            </p:nvGrpSpPr>
            <p:grpSpPr>
              <a:xfrm>
                <a:off x="8929300" y="4420981"/>
                <a:ext cx="461665" cy="514122"/>
                <a:chOff x="9165716" y="4015234"/>
                <a:chExt cx="461665" cy="514122"/>
              </a:xfrm>
            </p:grpSpPr>
            <p:sp>
              <p:nvSpPr>
                <p:cNvPr id="833" name="Google Shape;833;p9"/>
                <p:cNvSpPr/>
                <p:nvPr/>
              </p:nvSpPr>
              <p:spPr>
                <a:xfrm rot="5400000">
                  <a:off x="9139487" y="4041463"/>
                  <a:ext cx="514122" cy="461665"/>
                </a:xfrm>
                <a:prstGeom prst="hexagon">
                  <a:avLst>
                    <a:gd name="adj" fmla="val 25000"/>
                    <a:gd name="vf" fmla="val 115470"/>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34" name="Google Shape;834;p9"/>
                <p:cNvPicPr preferRelativeResize="0"/>
                <p:nvPr/>
              </p:nvPicPr>
              <p:blipFill rotWithShape="1">
                <a:blip r:embed="rId7">
                  <a:alphaModFix/>
                </a:blip>
                <a:srcRect/>
                <a:stretch/>
              </p:blipFill>
              <p:spPr>
                <a:xfrm>
                  <a:off x="9256123" y="4112948"/>
                  <a:ext cx="270653" cy="324782"/>
                </a:xfrm>
                <a:prstGeom prst="rect">
                  <a:avLst/>
                </a:prstGeom>
                <a:noFill/>
                <a:ln>
                  <a:noFill/>
                </a:ln>
              </p:spPr>
            </p:pic>
          </p:grpSp>
        </p:grpSp>
      </p:grpSp>
      <p:sp>
        <p:nvSpPr>
          <p:cNvPr id="835" name="Google Shape;835;p9"/>
          <p:cNvSpPr txBox="1"/>
          <p:nvPr/>
        </p:nvSpPr>
        <p:spPr>
          <a:xfrm>
            <a:off x="5469935" y="4953196"/>
            <a:ext cx="2824870"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2"/>
                </a:solidFill>
                <a:latin typeface="Titillium Web"/>
                <a:ea typeface="Titillium Web"/>
                <a:cs typeface="Titillium Web"/>
                <a:sym typeface="Titillium Web"/>
              </a:rPr>
              <a:t>Cloud</a:t>
            </a:r>
            <a:endParaRPr sz="1400" b="0" i="0" u="none" strike="noStrike" cap="none">
              <a:solidFill>
                <a:srgbClr val="000000"/>
              </a:solidFill>
              <a:latin typeface="Arial"/>
              <a:ea typeface="Arial"/>
              <a:cs typeface="Arial"/>
              <a:sym typeface="Arial"/>
            </a:endParaRPr>
          </a:p>
        </p:txBody>
      </p:sp>
      <p:sp>
        <p:nvSpPr>
          <p:cNvPr id="836" name="Google Shape;836;p9"/>
          <p:cNvSpPr txBox="1"/>
          <p:nvPr/>
        </p:nvSpPr>
        <p:spPr>
          <a:xfrm>
            <a:off x="5321107" y="1409094"/>
            <a:ext cx="3081581"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lt2"/>
                </a:solidFill>
                <a:latin typeface="Titillium Web"/>
                <a:ea typeface="Titillium Web"/>
                <a:cs typeface="Titillium Web"/>
                <a:sym typeface="Titillium Web"/>
              </a:rPr>
              <a:t>…wherever you want</a:t>
            </a:r>
            <a:endParaRPr sz="1500" b="0" i="0" u="none" strike="noStrike" cap="none">
              <a:solidFill>
                <a:schemeClr val="lt2"/>
              </a:solidFill>
              <a:latin typeface="Titillium Web"/>
              <a:ea typeface="Titillium Web"/>
              <a:cs typeface="Titillium Web"/>
              <a:sym typeface="Titillium Web"/>
            </a:endParaRPr>
          </a:p>
        </p:txBody>
      </p:sp>
      <p:grpSp>
        <p:nvGrpSpPr>
          <p:cNvPr id="837" name="Google Shape;837;p9"/>
          <p:cNvGrpSpPr/>
          <p:nvPr/>
        </p:nvGrpSpPr>
        <p:grpSpPr>
          <a:xfrm>
            <a:off x="4448784" y="3078326"/>
            <a:ext cx="3589934" cy="1036121"/>
            <a:chOff x="6970835" y="3078326"/>
            <a:chExt cx="3589934" cy="1036121"/>
          </a:xfrm>
        </p:grpSpPr>
        <p:cxnSp>
          <p:nvCxnSpPr>
            <p:cNvPr id="838" name="Google Shape;838;p9"/>
            <p:cNvCxnSpPr/>
            <p:nvPr/>
          </p:nvCxnSpPr>
          <p:spPr>
            <a:xfrm>
              <a:off x="6970835" y="3573901"/>
              <a:ext cx="415786" cy="0"/>
            </a:xfrm>
            <a:prstGeom prst="straightConnector1">
              <a:avLst/>
            </a:prstGeom>
            <a:noFill/>
            <a:ln w="9525" cap="flat" cmpd="sng">
              <a:solidFill>
                <a:srgbClr val="007FBA"/>
              </a:solidFill>
              <a:prstDash val="solid"/>
              <a:round/>
              <a:headEnd type="triangle" w="med" len="med"/>
              <a:tailEnd type="none" w="sm" len="sm"/>
            </a:ln>
          </p:spPr>
        </p:cxnSp>
        <p:cxnSp>
          <p:nvCxnSpPr>
            <p:cNvPr id="839" name="Google Shape;839;p9"/>
            <p:cNvCxnSpPr/>
            <p:nvPr/>
          </p:nvCxnSpPr>
          <p:spPr>
            <a:xfrm flipH="1">
              <a:off x="8206300" y="3091366"/>
              <a:ext cx="2133" cy="1022170"/>
            </a:xfrm>
            <a:prstGeom prst="straightConnector1">
              <a:avLst/>
            </a:prstGeom>
            <a:noFill/>
            <a:ln w="9525" cap="flat" cmpd="sng">
              <a:solidFill>
                <a:srgbClr val="007FBA"/>
              </a:solidFill>
              <a:prstDash val="solid"/>
              <a:round/>
              <a:headEnd type="triangle" w="med" len="med"/>
              <a:tailEnd type="triangle" w="med" len="med"/>
            </a:ln>
          </p:spPr>
        </p:cxnSp>
        <p:cxnSp>
          <p:nvCxnSpPr>
            <p:cNvPr id="840" name="Google Shape;840;p9"/>
            <p:cNvCxnSpPr/>
            <p:nvPr/>
          </p:nvCxnSpPr>
          <p:spPr>
            <a:xfrm>
              <a:off x="9392084" y="3078330"/>
              <a:ext cx="5186" cy="1035823"/>
            </a:xfrm>
            <a:prstGeom prst="straightConnector1">
              <a:avLst/>
            </a:prstGeom>
            <a:noFill/>
            <a:ln w="9525" cap="flat" cmpd="sng">
              <a:solidFill>
                <a:srgbClr val="007FBA"/>
              </a:solidFill>
              <a:prstDash val="solid"/>
              <a:round/>
              <a:headEnd type="triangle" w="med" len="med"/>
              <a:tailEnd type="triangle" w="med" len="med"/>
            </a:ln>
          </p:spPr>
        </p:cxnSp>
        <p:cxnSp>
          <p:nvCxnSpPr>
            <p:cNvPr id="841" name="Google Shape;841;p9"/>
            <p:cNvCxnSpPr/>
            <p:nvPr/>
          </p:nvCxnSpPr>
          <p:spPr>
            <a:xfrm>
              <a:off x="10555135" y="3078326"/>
              <a:ext cx="5634" cy="1036121"/>
            </a:xfrm>
            <a:prstGeom prst="straightConnector1">
              <a:avLst/>
            </a:prstGeom>
            <a:noFill/>
            <a:ln w="9525" cap="flat" cmpd="sng">
              <a:solidFill>
                <a:srgbClr val="007FBA"/>
              </a:solidFill>
              <a:prstDash val="solid"/>
              <a:round/>
              <a:headEnd type="triangle" w="med" len="med"/>
              <a:tailEnd type="triangle" w="med" len="med"/>
            </a:ln>
          </p:spPr>
        </p:cxnSp>
        <p:cxnSp>
          <p:nvCxnSpPr>
            <p:cNvPr id="842" name="Google Shape;842;p9"/>
            <p:cNvCxnSpPr/>
            <p:nvPr/>
          </p:nvCxnSpPr>
          <p:spPr>
            <a:xfrm>
              <a:off x="7759151" y="3569065"/>
              <a:ext cx="2801618" cy="0"/>
            </a:xfrm>
            <a:prstGeom prst="straightConnector1">
              <a:avLst/>
            </a:prstGeom>
            <a:noFill/>
            <a:ln w="9525" cap="flat" cmpd="sng">
              <a:solidFill>
                <a:srgbClr val="007FBA"/>
              </a:solidFill>
              <a:prstDash val="solid"/>
              <a:round/>
              <a:headEnd type="none" w="sm" len="sm"/>
              <a:tailEnd type="none" w="sm" len="sm"/>
            </a:ln>
          </p:spPr>
        </p:cxnSp>
      </p:grpSp>
      <p:sp>
        <p:nvSpPr>
          <p:cNvPr id="843" name="Google Shape;843;p9"/>
          <p:cNvSpPr txBox="1"/>
          <p:nvPr/>
        </p:nvSpPr>
        <p:spPr>
          <a:xfrm>
            <a:off x="4651922" y="3466179"/>
            <a:ext cx="920097" cy="215444"/>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Titillium Web"/>
                <a:ea typeface="Titillium Web"/>
                <a:cs typeface="Titillium Web"/>
                <a:sym typeface="Titillium Web"/>
              </a:rPr>
              <a:t>control</a:t>
            </a:r>
            <a:endParaRPr sz="800" b="0" i="0" u="none" strike="noStrike" cap="none">
              <a:solidFill>
                <a:schemeClr val="lt2"/>
              </a:solidFill>
              <a:latin typeface="Titillium Web"/>
              <a:ea typeface="Titillium Web"/>
              <a:cs typeface="Titillium Web"/>
              <a:sym typeface="Titillium Web"/>
            </a:endParaRPr>
          </a:p>
        </p:txBody>
      </p:sp>
      <p:grpSp>
        <p:nvGrpSpPr>
          <p:cNvPr id="844" name="Google Shape;844;p9"/>
          <p:cNvGrpSpPr/>
          <p:nvPr/>
        </p:nvGrpSpPr>
        <p:grpSpPr>
          <a:xfrm>
            <a:off x="5224736" y="1475269"/>
            <a:ext cx="720000" cy="720000"/>
            <a:chOff x="6626025" y="1368394"/>
            <a:chExt cx="720000" cy="720000"/>
          </a:xfrm>
        </p:grpSpPr>
        <p:sp>
          <p:nvSpPr>
            <p:cNvPr id="845" name="Google Shape;845;p9"/>
            <p:cNvSpPr/>
            <p:nvPr/>
          </p:nvSpPr>
          <p:spPr>
            <a:xfrm>
              <a:off x="6626025" y="1368394"/>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46" name="Google Shape;846;p9" descr="Kubernetes icon - Download on Iconfinder on Iconfinder"/>
            <p:cNvPicPr preferRelativeResize="0"/>
            <p:nvPr/>
          </p:nvPicPr>
          <p:blipFill rotWithShape="1">
            <a:blip r:embed="rId8">
              <a:alphaModFix/>
            </a:blip>
            <a:srcRect l="14226" t="14420" r="14454" b="12847"/>
            <a:stretch/>
          </p:blipFill>
          <p:spPr>
            <a:xfrm>
              <a:off x="6721279" y="1458394"/>
              <a:ext cx="529492" cy="540000"/>
            </a:xfrm>
            <a:prstGeom prst="ellipse">
              <a:avLst/>
            </a:prstGeom>
            <a:noFill/>
            <a:ln>
              <a:noFill/>
            </a:ln>
          </p:spPr>
        </p:pic>
      </p:grpSp>
      <p:grpSp>
        <p:nvGrpSpPr>
          <p:cNvPr id="847" name="Google Shape;847;p9"/>
          <p:cNvGrpSpPr/>
          <p:nvPr/>
        </p:nvGrpSpPr>
        <p:grpSpPr>
          <a:xfrm>
            <a:off x="5224736" y="4930812"/>
            <a:ext cx="720000" cy="720000"/>
            <a:chOff x="6626025" y="1368394"/>
            <a:chExt cx="720000" cy="720000"/>
          </a:xfrm>
        </p:grpSpPr>
        <p:sp>
          <p:nvSpPr>
            <p:cNvPr id="848" name="Google Shape;848;p9"/>
            <p:cNvSpPr/>
            <p:nvPr/>
          </p:nvSpPr>
          <p:spPr>
            <a:xfrm>
              <a:off x="6626025" y="1368394"/>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49" name="Google Shape;849;p9" descr="Kubernetes icon - Download on Iconfinder on Iconfinder"/>
            <p:cNvPicPr preferRelativeResize="0"/>
            <p:nvPr/>
          </p:nvPicPr>
          <p:blipFill rotWithShape="1">
            <a:blip r:embed="rId8">
              <a:alphaModFix/>
            </a:blip>
            <a:srcRect l="14226" t="14420" r="14454" b="12847"/>
            <a:stretch/>
          </p:blipFill>
          <p:spPr>
            <a:xfrm>
              <a:off x="6721279" y="1458394"/>
              <a:ext cx="529492" cy="540000"/>
            </a:xfrm>
            <a:prstGeom prst="ellipse">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766"/>
                                        </p:tgtEl>
                                        <p:attrNameLst>
                                          <p:attrName>style.visibility</p:attrName>
                                        </p:attrNameLst>
                                      </p:cBhvr>
                                      <p:to>
                                        <p:strVal val="visible"/>
                                      </p:to>
                                    </p:set>
                                    <p:anim calcmode="lin" valueType="num">
                                      <p:cBhvr additive="base">
                                        <p:cTn id="7" dur="500"/>
                                        <p:tgtEl>
                                          <p:spTgt spid="766"/>
                                        </p:tgtEl>
                                        <p:attrNameLst>
                                          <p:attrName>ppt_w</p:attrName>
                                        </p:attrNameLst>
                                      </p:cBhvr>
                                      <p:tavLst>
                                        <p:tav tm="0">
                                          <p:val>
                                            <p:strVal val="0"/>
                                          </p:val>
                                        </p:tav>
                                        <p:tav tm="100000">
                                          <p:val>
                                            <p:strVal val="#ppt_w"/>
                                          </p:val>
                                        </p:tav>
                                      </p:tavLst>
                                    </p:anim>
                                    <p:anim calcmode="lin" valueType="num">
                                      <p:cBhvr additive="base">
                                        <p:cTn id="8" dur="500"/>
                                        <p:tgtEl>
                                          <p:spTgt spid="766"/>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767"/>
                                        </p:tgtEl>
                                        <p:attrNameLst>
                                          <p:attrName>style.visibility</p:attrName>
                                        </p:attrNameLst>
                                      </p:cBhvr>
                                      <p:to>
                                        <p:strVal val="visible"/>
                                      </p:to>
                                    </p:set>
                                    <p:animEffect transition="in" filter="fade">
                                      <p:cBhvr>
                                        <p:cTn id="11" dur="1000"/>
                                        <p:tgtEl>
                                          <p:spTgt spid="767"/>
                                        </p:tgtEl>
                                      </p:cBhvr>
                                    </p:animEffect>
                                  </p:childTnLst>
                                </p:cTn>
                              </p:par>
                              <p:par>
                                <p:cTn id="12" presetID="10" presetClass="entr" presetSubtype="0" fill="hold" nodeType="withEffect">
                                  <p:stCondLst>
                                    <p:cond delay="0"/>
                                  </p:stCondLst>
                                  <p:childTnLst>
                                    <p:set>
                                      <p:cBhvr>
                                        <p:cTn id="13" dur="1" fill="hold">
                                          <p:stCondLst>
                                            <p:cond delay="0"/>
                                          </p:stCondLst>
                                        </p:cTn>
                                        <p:tgtEl>
                                          <p:spTgt spid="769"/>
                                        </p:tgtEl>
                                        <p:attrNameLst>
                                          <p:attrName>style.visibility</p:attrName>
                                        </p:attrNameLst>
                                      </p:cBhvr>
                                      <p:to>
                                        <p:strVal val="visible"/>
                                      </p:to>
                                    </p:set>
                                    <p:animEffect transition="in" filter="fade">
                                      <p:cBhvr>
                                        <p:cTn id="14" dur="1000"/>
                                        <p:tgtEl>
                                          <p:spTgt spid="769"/>
                                        </p:tgtEl>
                                      </p:cBhvr>
                                    </p:animEffect>
                                  </p:childTnLst>
                                </p:cTn>
                              </p:par>
                              <p:par>
                                <p:cTn id="15" presetID="23" presetClass="entr" presetSubtype="16" fill="hold" nodeType="withEffect">
                                  <p:stCondLst>
                                    <p:cond delay="0"/>
                                  </p:stCondLst>
                                  <p:childTnLst>
                                    <p:set>
                                      <p:cBhvr>
                                        <p:cTn id="16" dur="1" fill="hold">
                                          <p:stCondLst>
                                            <p:cond delay="0"/>
                                          </p:stCondLst>
                                        </p:cTn>
                                        <p:tgtEl>
                                          <p:spTgt spid="837"/>
                                        </p:tgtEl>
                                        <p:attrNameLst>
                                          <p:attrName>style.visibility</p:attrName>
                                        </p:attrNameLst>
                                      </p:cBhvr>
                                      <p:to>
                                        <p:strVal val="visible"/>
                                      </p:to>
                                    </p:set>
                                    <p:anim calcmode="lin" valueType="num">
                                      <p:cBhvr additive="base">
                                        <p:cTn id="17" dur="1000"/>
                                        <p:tgtEl>
                                          <p:spTgt spid="837"/>
                                        </p:tgtEl>
                                        <p:attrNameLst>
                                          <p:attrName>ppt_w</p:attrName>
                                        </p:attrNameLst>
                                      </p:cBhvr>
                                      <p:tavLst>
                                        <p:tav tm="0">
                                          <p:val>
                                            <p:strVal val="0"/>
                                          </p:val>
                                        </p:tav>
                                        <p:tav tm="100000">
                                          <p:val>
                                            <p:strVal val="#ppt_w"/>
                                          </p:val>
                                        </p:tav>
                                      </p:tavLst>
                                    </p:anim>
                                    <p:anim calcmode="lin" valueType="num">
                                      <p:cBhvr additive="base">
                                        <p:cTn id="18" dur="1000"/>
                                        <p:tgtEl>
                                          <p:spTgt spid="837"/>
                                        </p:tgtEl>
                                        <p:attrNameLst>
                                          <p:attrName>ppt_h</p:attrName>
                                        </p:attrNameLst>
                                      </p:cBhvr>
                                      <p:tavLst>
                                        <p:tav tm="0">
                                          <p:val>
                                            <p:strVal val="0"/>
                                          </p:val>
                                        </p:tav>
                                        <p:tav tm="100000">
                                          <p:val>
                                            <p:strVal val="#ppt_h"/>
                                          </p:val>
                                        </p:tav>
                                      </p:tavLst>
                                    </p:anim>
                                  </p:childTnLst>
                                </p:cTn>
                              </p:par>
                              <p:par>
                                <p:cTn id="19" presetID="10" presetClass="entr" presetSubtype="0" fill="hold" nodeType="withEffect">
                                  <p:stCondLst>
                                    <p:cond delay="0"/>
                                  </p:stCondLst>
                                  <p:childTnLst>
                                    <p:set>
                                      <p:cBhvr>
                                        <p:cTn id="20" dur="1" fill="hold">
                                          <p:stCondLst>
                                            <p:cond delay="0"/>
                                          </p:stCondLst>
                                        </p:cTn>
                                        <p:tgtEl>
                                          <p:spTgt spid="843"/>
                                        </p:tgtEl>
                                        <p:attrNameLst>
                                          <p:attrName>style.visibility</p:attrName>
                                        </p:attrNameLst>
                                      </p:cBhvr>
                                      <p:to>
                                        <p:strVal val="visible"/>
                                      </p:to>
                                    </p:set>
                                    <p:animEffect transition="in" filter="fade">
                                      <p:cBhvr>
                                        <p:cTn id="21" dur="1000"/>
                                        <p:tgtEl>
                                          <p:spTgt spid="843"/>
                                        </p:tgtEl>
                                      </p:cBhvr>
                                    </p:animEffect>
                                  </p:childTnLst>
                                </p:cTn>
                              </p:par>
                            </p:childTnLst>
                          </p:cTn>
                        </p:par>
                        <p:par>
                          <p:cTn id="22" fill="hold">
                            <p:stCondLst>
                              <p:cond delay="1000"/>
                            </p:stCondLst>
                            <p:childTnLst>
                              <p:par>
                                <p:cTn id="23" presetID="2" presetClass="entr" presetSubtype="1" fill="hold" nodeType="afterEffect">
                                  <p:stCondLst>
                                    <p:cond delay="0"/>
                                  </p:stCondLst>
                                  <p:childTnLst>
                                    <p:set>
                                      <p:cBhvr>
                                        <p:cTn id="24" dur="1" fill="hold">
                                          <p:stCondLst>
                                            <p:cond delay="0"/>
                                          </p:stCondLst>
                                        </p:cTn>
                                        <p:tgtEl>
                                          <p:spTgt spid="792"/>
                                        </p:tgtEl>
                                        <p:attrNameLst>
                                          <p:attrName>style.visibility</p:attrName>
                                        </p:attrNameLst>
                                      </p:cBhvr>
                                      <p:to>
                                        <p:strVal val="visible"/>
                                      </p:to>
                                    </p:set>
                                    <p:anim calcmode="lin" valueType="num">
                                      <p:cBhvr additive="base">
                                        <p:cTn id="25" dur="500"/>
                                        <p:tgtEl>
                                          <p:spTgt spid="792"/>
                                        </p:tgtEl>
                                        <p:attrNameLst>
                                          <p:attrName>ppt_y</p:attrName>
                                        </p:attrNameLst>
                                      </p:cBhvr>
                                      <p:tavLst>
                                        <p:tav tm="0">
                                          <p:val>
                                            <p:strVal val="#ppt_y-1"/>
                                          </p:val>
                                        </p:tav>
                                        <p:tav tm="1000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773"/>
                                        </p:tgtEl>
                                        <p:attrNameLst>
                                          <p:attrName>style.visibility</p:attrName>
                                        </p:attrNameLst>
                                      </p:cBhvr>
                                      <p:to>
                                        <p:strVal val="visible"/>
                                      </p:to>
                                    </p:set>
                                    <p:anim calcmode="lin" valueType="num">
                                      <p:cBhvr additive="base">
                                        <p:cTn id="28" dur="500"/>
                                        <p:tgtEl>
                                          <p:spTgt spid="773"/>
                                        </p:tgtEl>
                                        <p:attrNameLst>
                                          <p:attrName>ppt_y</p:attrName>
                                        </p:attrNameLst>
                                      </p:cBhvr>
                                      <p:tavLst>
                                        <p:tav tm="0">
                                          <p:val>
                                            <p:strVal val="#ppt_y-1"/>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783"/>
                                        </p:tgtEl>
                                        <p:attrNameLst>
                                          <p:attrName>style.visibility</p:attrName>
                                        </p:attrNameLst>
                                      </p:cBhvr>
                                      <p:to>
                                        <p:strVal val="visible"/>
                                      </p:to>
                                    </p:set>
                                    <p:anim calcmode="lin" valueType="num">
                                      <p:cBhvr additive="base">
                                        <p:cTn id="31" dur="500"/>
                                        <p:tgtEl>
                                          <p:spTgt spid="783"/>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814"/>
                                        </p:tgtEl>
                                        <p:attrNameLst>
                                          <p:attrName>style.visibility</p:attrName>
                                        </p:attrNameLst>
                                      </p:cBhvr>
                                      <p:to>
                                        <p:strVal val="visible"/>
                                      </p:to>
                                    </p:set>
                                    <p:anim calcmode="lin" valueType="num">
                                      <p:cBhvr additive="base">
                                        <p:cTn id="34" dur="500"/>
                                        <p:tgtEl>
                                          <p:spTgt spid="814"/>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04"/>
                                        </p:tgtEl>
                                        <p:attrNameLst>
                                          <p:attrName>style.visibility</p:attrName>
                                        </p:attrNameLst>
                                      </p:cBhvr>
                                      <p:to>
                                        <p:strVal val="visible"/>
                                      </p:to>
                                    </p:set>
                                    <p:anim calcmode="lin" valueType="num">
                                      <p:cBhvr additive="base">
                                        <p:cTn id="37" dur="500"/>
                                        <p:tgtEl>
                                          <p:spTgt spid="804"/>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823"/>
                                        </p:tgtEl>
                                        <p:attrNameLst>
                                          <p:attrName>style.visibility</p:attrName>
                                        </p:attrNameLst>
                                      </p:cBhvr>
                                      <p:to>
                                        <p:strVal val="visible"/>
                                      </p:to>
                                    </p:set>
                                    <p:anim calcmode="lin" valueType="num">
                                      <p:cBhvr additive="base">
                                        <p:cTn id="40" dur="500"/>
                                        <p:tgtEl>
                                          <p:spTgt spid="8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Benutzerdefiniert 4">
      <a:dk1>
        <a:srgbClr val="272E3A"/>
      </a:dk1>
      <a:lt1>
        <a:srgbClr val="FFFFFF"/>
      </a:lt1>
      <a:dk2>
        <a:srgbClr val="00A3DA"/>
      </a:dk2>
      <a:lt2>
        <a:srgbClr val="1880BD"/>
      </a:lt2>
      <a:accent1>
        <a:srgbClr val="0281BB"/>
      </a:accent1>
      <a:accent2>
        <a:srgbClr val="B90068"/>
      </a:accent2>
      <a:accent3>
        <a:srgbClr val="235986"/>
      </a:accent3>
      <a:accent4>
        <a:srgbClr val="00A2DA"/>
      </a:accent4>
      <a:accent5>
        <a:srgbClr val="00DBFF"/>
      </a:accent5>
      <a:accent6>
        <a:srgbClr val="18AEDA"/>
      </a:accent6>
      <a:hlink>
        <a:srgbClr val="BA0868"/>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enutzerdefiniertes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2877</Words>
  <Application>Microsoft Office PowerPoint</Application>
  <PresentationFormat>Breitbild</PresentationFormat>
  <Paragraphs>496</Paragraphs>
  <Slides>29</Slides>
  <Notes>29</Notes>
  <HiddenSlides>0</HiddenSlides>
  <MMClips>0</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29</vt:i4>
      </vt:variant>
    </vt:vector>
  </HeadingPairs>
  <TitlesOfParts>
    <vt:vector size="35" baseType="lpstr">
      <vt:lpstr>Titillium Web</vt:lpstr>
      <vt:lpstr>Arial</vt:lpstr>
      <vt:lpstr>Open Sans</vt:lpstr>
      <vt:lpstr>Calibri</vt:lpstr>
      <vt:lpstr>Office</vt:lpstr>
      <vt:lpstr>1_Benutzerdefiniertes Design</vt:lpstr>
      <vt:lpstr>PowerPoint-Präsentation</vt:lpstr>
      <vt:lpstr>Stackable in a Nutshell</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Rebekka Markert</dc:creator>
  <cp:lastModifiedBy>Fabian Jasinski | b.telligent</cp:lastModifiedBy>
  <cp:revision>73</cp:revision>
  <dcterms:created xsi:type="dcterms:W3CDTF">2020-10-02T15:14:54Z</dcterms:created>
  <dcterms:modified xsi:type="dcterms:W3CDTF">2023-02-24T07:38:41Z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0x010100EC9FECD6F425A34C8A39A7ED07F786DB</vt:lpwstr>
  </property>
</Properties>
</file>